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5" r:id="rId4"/>
    <p:sldId id="263" r:id="rId5"/>
    <p:sldId id="261" r:id="rId6"/>
    <p:sldId id="262" r:id="rId7"/>
    <p:sldId id="278" r:id="rId8"/>
    <p:sldId id="284" r:id="rId9"/>
    <p:sldId id="274" r:id="rId10"/>
    <p:sldId id="275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 autoAdjust="0"/>
    <p:restoredTop sz="94660"/>
  </p:normalViewPr>
  <p:slideViewPr>
    <p:cSldViewPr>
      <p:cViewPr varScale="1">
        <p:scale>
          <a:sx n="106" d="100"/>
          <a:sy n="106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D854-AAFD-4E26-BAAF-008B84F1A2E6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99C9-A93E-4129-A259-B0D283541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KG97PH\Documents\!My%20sermon\ushpizin%201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G97PH\Documents\!My%20sermon\iswv0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G97PH\Documents\!My%20sermon\hatwGv02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90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066800"/>
            <a:ext cx="739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Have a Talk With God</a:t>
            </a:r>
          </a:p>
          <a:p>
            <a:pPr algn="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stevie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wonder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Video clips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ushpizin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"/>
            <a:ext cx="8382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2.bp.blogspot.com/-tI5w3KxG-hc/Tyg83gEI1eI/AAAAAAAAKrk/B0rYmLoH2wk/s1600/silent-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3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indioumc.com/Media/jesus-jew-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684" y="2286000"/>
            <a:ext cx="4702316" cy="4571999"/>
          </a:xfrm>
          <a:prstGeom prst="rect">
            <a:avLst/>
          </a:prstGeom>
          <a:noFill/>
        </p:spPr>
      </p:pic>
      <p:pic>
        <p:nvPicPr>
          <p:cNvPr id="5" name="Picture 2" descr="http://icrucified.com/icruciblog/wp-content/uploads/2011/12/sermon-on-the-m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814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747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Father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762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who art in heaven,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219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hallowed be Thy name.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Thy kingdom come, thy will be done, </a:t>
            </a:r>
          </a:p>
          <a:p>
            <a:r>
              <a:rPr lang="en-US" sz="3200" b="1" dirty="0" smtClean="0"/>
              <a:t>				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earth as it is in heaven.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us this day our daily bread;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forgive us our debts, as we forgive our debtors;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505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lead us not into temptation, 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				but deliver us from evil. 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 </a:t>
            </a:r>
            <a:r>
              <a:rPr lang="en-US" sz="3200" b="1" dirty="0" err="1" smtClean="0">
                <a:solidFill>
                  <a:schemeClr val="bg1"/>
                </a:solidFill>
              </a:rPr>
              <a:t>thine</a:t>
            </a:r>
            <a:r>
              <a:rPr lang="en-US" sz="3200" b="1" dirty="0" smtClean="0">
                <a:solidFill>
                  <a:schemeClr val="bg1"/>
                </a:solidFill>
              </a:rPr>
              <a:t> is the kingdom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and the power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and the glory, forever.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oogle.com/images?q=tbn:ANd9GcRf6YEtyXhupqGAJMgm1KaXZ9rMZQFC-hW-3wJLlUbWfB5Q6AA4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704975" cy="2657476"/>
          </a:xfrm>
          <a:prstGeom prst="rect">
            <a:avLst/>
          </a:prstGeom>
          <a:noFill/>
        </p:spPr>
      </p:pic>
      <p:pic>
        <p:nvPicPr>
          <p:cNvPr id="1030" name="Picture 6" descr="http://2.bp.blogspot.com/_KNS2Mg_v9QQ/TPatrBBp5zI/AAAAAAAAEno/xCYIfckLfmM/s1600/The%2BFillmore%2B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1752600" cy="2692797"/>
          </a:xfrm>
          <a:prstGeom prst="rect">
            <a:avLst/>
          </a:prstGeom>
          <a:noFill/>
        </p:spPr>
      </p:pic>
      <p:pic>
        <p:nvPicPr>
          <p:cNvPr id="1032" name="Picture 8" descr="http://1.bp.blogspot.com/_KNS2Mg_v9QQ/TPatffhLLoI/AAAAAAAAEnY/vHD4nBDfyv4/s320/The%2BFillmore%2B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1866899" cy="2667000"/>
          </a:xfrm>
          <a:prstGeom prst="rect">
            <a:avLst/>
          </a:prstGeom>
          <a:noFill/>
        </p:spPr>
      </p:pic>
      <p:pic>
        <p:nvPicPr>
          <p:cNvPr id="1034" name="Picture 10" descr="http://4.bp.blogspot.com/_KNS2Mg_v9QQ/TPas5T82SiI/AAAAAAAAEm4/xJIgOIPorNM/s320/The%2BFillmore%2B1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1"/>
            <a:ext cx="1676399" cy="2312276"/>
          </a:xfrm>
          <a:prstGeom prst="rect">
            <a:avLst/>
          </a:prstGeom>
          <a:noFill/>
        </p:spPr>
      </p:pic>
      <p:pic>
        <p:nvPicPr>
          <p:cNvPr id="1042" name="Picture 18" descr="https://encrypted-tbn0.google.com/images?q=tbn:ANd9GcRmusSgkM-TexTDzmMW3A3S8ibjxoQ8tuouFaed20hRuNVldA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1724025" cy="2657476"/>
          </a:xfrm>
          <a:prstGeom prst="rect">
            <a:avLst/>
          </a:prstGeom>
          <a:noFill/>
        </p:spPr>
      </p:pic>
      <p:pic>
        <p:nvPicPr>
          <p:cNvPr id="1044" name="Picture 20" descr="https://encrypted-tbn2.google.com/images?q=tbn:ANd9GcSpS0hQloiAlzZF7qSmwf22QtS0T5tO-gBxX6UUzinNybOYcPXgw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667000"/>
            <a:ext cx="1472216" cy="2362200"/>
          </a:xfrm>
          <a:prstGeom prst="rect">
            <a:avLst/>
          </a:prstGeom>
          <a:noFill/>
        </p:spPr>
      </p:pic>
      <p:pic>
        <p:nvPicPr>
          <p:cNvPr id="1048" name="Picture 24" descr="https://encrypted-tbn3.google.com/images?q=tbn:ANd9GcTTJ_LabaWDv83J2fO846MobVDl53BHoXwEV0W535CFI2O3ajU5z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4800600"/>
            <a:ext cx="1552575" cy="2286001"/>
          </a:xfrm>
          <a:prstGeom prst="rect">
            <a:avLst/>
          </a:prstGeom>
          <a:noFill/>
        </p:spPr>
      </p:pic>
      <p:pic>
        <p:nvPicPr>
          <p:cNvPr id="1050" name="Picture 26" descr="https://encrypted-tbn1.google.com/images?q=tbn:ANd9GcQXZsfn7oXm3DKmPMQwcz-yke3F0tJg4kM6sCYLClED9S_S6A9GG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2476086"/>
            <a:ext cx="1676400" cy="2505489"/>
          </a:xfrm>
          <a:prstGeom prst="rect">
            <a:avLst/>
          </a:prstGeom>
          <a:noFill/>
        </p:spPr>
      </p:pic>
      <p:pic>
        <p:nvPicPr>
          <p:cNvPr id="1052" name="Picture 28" descr="https://encrypted-tbn2.google.com/images?q=tbn:ANd9GcQEFo-c41O5p_UGk8yCdeLqggpNwoOw2D6HINbXgcu5b3vKEiY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5057775"/>
            <a:ext cx="2543175" cy="1800225"/>
          </a:xfrm>
          <a:prstGeom prst="rect">
            <a:avLst/>
          </a:prstGeom>
          <a:noFill/>
        </p:spPr>
      </p:pic>
      <p:pic>
        <p:nvPicPr>
          <p:cNvPr id="1056" name="Picture 32" descr="https://encrypted-tbn1.google.com/images?q=tbn:ANd9GcTiefCHepxLsH-lG04J-9U33_1eHDqg8W52Qih918uwbw_xsko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5105400"/>
            <a:ext cx="2581275" cy="1638300"/>
          </a:xfrm>
          <a:prstGeom prst="rect">
            <a:avLst/>
          </a:prstGeom>
          <a:noFill/>
        </p:spPr>
      </p:pic>
      <p:pic>
        <p:nvPicPr>
          <p:cNvPr id="1058" name="Picture 34" descr="https://encrypted-tbn3.google.com/images?q=tbn:ANd9GcQwesBOTf8E7ZLjtoPI2tGwWOensxP_tlYoYxlJjylpNLk--A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4800600"/>
            <a:ext cx="1364146" cy="2057400"/>
          </a:xfrm>
          <a:prstGeom prst="rect">
            <a:avLst/>
          </a:prstGeom>
          <a:noFill/>
        </p:spPr>
      </p:pic>
      <p:pic>
        <p:nvPicPr>
          <p:cNvPr id="1060" name="Picture 36" descr="http://i.ebayimg.com/t/Vintage-Concert-Music-Poster-The-Doors-Richie-Havens-1967-Psychedelic-Poster-/00/s/MTYwMFgxMDQy/$(KGrHqFHJCME8fP(UEqEBPJ5R17I7g~~60_5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0"/>
            <a:ext cx="1687258" cy="2590800"/>
          </a:xfrm>
          <a:prstGeom prst="rect">
            <a:avLst/>
          </a:prstGeom>
          <a:noFill/>
        </p:spPr>
      </p:pic>
      <p:pic>
        <p:nvPicPr>
          <p:cNvPr id="1036" name="Picture 12" descr="http://1.bp.blogspot.com/_KNS2Mg_v9QQ/TPariSgrDeI/AAAAAAAAElQ/SgH_LyQcrxk/s320/The%2BFillmore%2B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2514600"/>
            <a:ext cx="1600200" cy="2415397"/>
          </a:xfrm>
          <a:prstGeom prst="rect">
            <a:avLst/>
          </a:prstGeom>
          <a:noFill/>
        </p:spPr>
      </p:pic>
      <p:pic>
        <p:nvPicPr>
          <p:cNvPr id="1040" name="Picture 16" descr="https://encrypted-tbn0.google.com/images?q=tbn:ANd9GcR2dhCKN4x8SUkHTVrIM0vg-SYgFYVJM-0Syad9H_Z4MxAwcwk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2590800"/>
            <a:ext cx="1616765" cy="2438400"/>
          </a:xfrm>
          <a:prstGeom prst="rect">
            <a:avLst/>
          </a:prstGeom>
          <a:noFill/>
        </p:spPr>
      </p:pic>
      <p:pic>
        <p:nvPicPr>
          <p:cNvPr id="1062" name="Picture 38" descr="https://encrypted-tbn2.google.com/images?q=tbn:ANd9GcQ2rar-UcVdZnAQP5fnuvhCOHkoT7gT4G1MowZIvgM4VLrEixCzx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4682344"/>
            <a:ext cx="1447800" cy="2175656"/>
          </a:xfrm>
          <a:prstGeom prst="rect">
            <a:avLst/>
          </a:prstGeom>
          <a:noFill/>
        </p:spPr>
      </p:pic>
      <p:pic>
        <p:nvPicPr>
          <p:cNvPr id="1064" name="Picture 40" descr="https://encrypted-tbn2.google.com/images?q=tbn:ANd9GcSoTdAQ12hG2X4ve0PB3vllPjn8bGVpMu_u-JPap_O9Df7b3WYcb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5171" y="2667000"/>
            <a:ext cx="1438829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1.google.com/images?q=tbn:ANd9GcSoyBBOuH38FcVpbXG6fZ54tegS1MqUPGzAP9Y8cVzrFlkOE0v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152400"/>
            <a:ext cx="4781351" cy="3581400"/>
          </a:xfrm>
          <a:prstGeom prst="rect">
            <a:avLst/>
          </a:prstGeom>
          <a:noFill/>
        </p:spPr>
      </p:pic>
      <p:pic>
        <p:nvPicPr>
          <p:cNvPr id="1032" name="Picture 8" descr="http://1.bp.blogspot.com/_zHH4FP11-0U/TKPpGNFXXUI/AAAAAAAAAGk/5fHAqy-j1PY/s1600/Stevie%2BWonder%2BGalleryMotownat5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-685800"/>
            <a:ext cx="3800475" cy="4762500"/>
          </a:xfrm>
          <a:prstGeom prst="rect">
            <a:avLst/>
          </a:prstGeom>
          <a:noFill/>
        </p:spPr>
      </p:pic>
      <p:pic>
        <p:nvPicPr>
          <p:cNvPr id="1034" name="Picture 10" descr="http://i12.photobucket.com/albums/a242/bucklberry/band%20pics/steviewonder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3505200"/>
          </a:xfrm>
          <a:prstGeom prst="rect">
            <a:avLst/>
          </a:prstGeom>
          <a:noFill/>
        </p:spPr>
      </p:pic>
      <p:pic>
        <p:nvPicPr>
          <p:cNvPr id="1036" name="Picture 12" descr="http://thecoolmag.com/wp-content/uploads/2010/08/Stevie-Wonder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0665"/>
            <a:ext cx="3810000" cy="3217334"/>
          </a:xfrm>
          <a:prstGeom prst="rect">
            <a:avLst/>
          </a:prstGeom>
          <a:noFill/>
        </p:spPr>
      </p:pic>
      <p:pic>
        <p:nvPicPr>
          <p:cNvPr id="1030" name="Picture 6" descr="http://4.bp.blogspot.com/-VyFr0u6G3ok/TvgPPeCgquI/AAAAAAAABbI/06Ev_VdxLaQ/s1600/stevie_wond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209800"/>
            <a:ext cx="3352800" cy="268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axcaratulas.net/caratulas/Audio/letraS/originalimages/stevie%20wonder%20-%20songs%20in%20the%20key%20of%20life%20(bac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5562600" cy="4337981"/>
          </a:xfrm>
          <a:prstGeom prst="rect">
            <a:avLst/>
          </a:prstGeom>
          <a:noFill/>
        </p:spPr>
      </p:pic>
      <p:pic>
        <p:nvPicPr>
          <p:cNvPr id="3076" name="Picture 4" descr="http://www.maxcaratulas.net/caratulas/Audio/letraS/originalimages/stevie%20wonder%20-%20songs%20in%20the%20key%20of%20life%20(fron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05400" cy="510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utebabypictures.org/d/1753-1/a+beautiful+black+newborn+baby+girl+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209800" cy="3107150"/>
          </a:xfrm>
          <a:prstGeom prst="rect">
            <a:avLst/>
          </a:prstGeom>
          <a:noFill/>
        </p:spPr>
      </p:pic>
      <p:pic>
        <p:nvPicPr>
          <p:cNvPr id="3074" name="Picture 2" descr="http://static.stuff.co.nz/1233108507/667/694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584" y="4038600"/>
            <a:ext cx="4307415" cy="28194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81000"/>
            <a:ext cx="6019800" cy="2667000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>
                <a:solidFill>
                  <a:schemeClr val="bg1"/>
                </a:solidFill>
              </a:rPr>
              <a:t>Isn't she pretty</a:t>
            </a:r>
          </a:p>
          <a:p>
            <a:r>
              <a:rPr lang="en-US" sz="14400" dirty="0" smtClean="0">
                <a:solidFill>
                  <a:schemeClr val="bg1"/>
                </a:solidFill>
              </a:rPr>
              <a:t>Truly the angel's best</a:t>
            </a:r>
          </a:p>
          <a:p>
            <a:r>
              <a:rPr lang="en-US" sz="14400" dirty="0" smtClean="0">
                <a:solidFill>
                  <a:schemeClr val="bg1"/>
                </a:solidFill>
              </a:rPr>
              <a:t>Boy, I'm so happy</a:t>
            </a:r>
          </a:p>
          <a:p>
            <a:r>
              <a:rPr lang="en-US" sz="14400" dirty="0" smtClean="0">
                <a:solidFill>
                  <a:schemeClr val="bg1"/>
                </a:solidFill>
              </a:rPr>
              <a:t>We have been heaven blessed</a:t>
            </a:r>
          </a:p>
          <a:p>
            <a:r>
              <a:rPr lang="en-US" sz="14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8600" dirty="0" smtClean="0">
                <a:solidFill>
                  <a:schemeClr val="bg1"/>
                </a:solidFill>
              </a:rPr>
              <a:t>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124200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 can't believe what God has done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Through us he's given life to one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But isn't she lovely made from love</a:t>
            </a:r>
          </a:p>
          <a:p>
            <a:pPr algn="ctr"/>
            <a:endParaRPr lang="en-US" sz="3600" dirty="0"/>
          </a:p>
        </p:txBody>
      </p:sp>
      <p:pic>
        <p:nvPicPr>
          <p:cNvPr id="7" name="iswv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686800" cy="6400800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 smtClean="0">
                <a:solidFill>
                  <a:schemeClr val="bg1"/>
                </a:solidFill>
              </a:rPr>
              <a:t>There are people who have let the problems of today </a:t>
            </a:r>
          </a:p>
          <a:p>
            <a:r>
              <a:rPr lang="en-US" sz="10400" dirty="0" smtClean="0">
                <a:solidFill>
                  <a:schemeClr val="bg1"/>
                </a:solidFill>
              </a:rPr>
              <a:t>Lead them to conclude that for them life is not the way </a:t>
            </a:r>
          </a:p>
          <a:p>
            <a:r>
              <a:rPr lang="en-US" sz="10400" dirty="0" smtClean="0">
                <a:solidFill>
                  <a:schemeClr val="bg1"/>
                </a:solidFill>
              </a:rPr>
              <a:t>But every problem has an answer and if yours you cannot find </a:t>
            </a:r>
          </a:p>
          <a:p>
            <a:r>
              <a:rPr lang="en-US" sz="10400" dirty="0" smtClean="0">
                <a:solidFill>
                  <a:schemeClr val="bg1"/>
                </a:solidFill>
              </a:rPr>
              <a:t>You should talk it over to Him </a:t>
            </a:r>
          </a:p>
          <a:p>
            <a:r>
              <a:rPr lang="en-US" sz="10400" dirty="0" smtClean="0">
                <a:solidFill>
                  <a:schemeClr val="bg1"/>
                </a:solidFill>
              </a:rPr>
              <a:t>He'll give you peace of mind </a:t>
            </a:r>
          </a:p>
          <a:p>
            <a:endParaRPr lang="en-US" sz="6400" dirty="0" smtClean="0">
              <a:solidFill>
                <a:schemeClr val="bg1"/>
              </a:solidFill>
            </a:endParaRPr>
          </a:p>
          <a:p>
            <a:r>
              <a:rPr lang="en-US" sz="11200" dirty="0" smtClean="0">
                <a:solidFill>
                  <a:schemeClr val="bg1"/>
                </a:solidFill>
              </a:rPr>
              <a:t>When you feel your life's too hard </a:t>
            </a:r>
          </a:p>
          <a:p>
            <a:r>
              <a:rPr lang="en-US" sz="11200" dirty="0" smtClean="0">
                <a:solidFill>
                  <a:schemeClr val="bg1"/>
                </a:solidFill>
              </a:rPr>
              <a:t>Just go have a talk with God </a:t>
            </a:r>
          </a:p>
          <a:p>
            <a:endParaRPr lang="en-US" sz="6400" dirty="0" smtClean="0">
              <a:solidFill>
                <a:schemeClr val="bg1"/>
              </a:solidFill>
            </a:endParaRPr>
          </a:p>
          <a:p>
            <a:r>
              <a:rPr lang="en-US" sz="11200" dirty="0" smtClean="0">
                <a:solidFill>
                  <a:schemeClr val="bg1"/>
                </a:solidFill>
              </a:rPr>
              <a:t>When your load's too much to bear </a:t>
            </a:r>
          </a:p>
          <a:p>
            <a:r>
              <a:rPr lang="en-US" sz="11200" dirty="0" smtClean="0">
                <a:solidFill>
                  <a:schemeClr val="bg1"/>
                </a:solidFill>
              </a:rPr>
              <a:t>Just go talk to God He cares </a:t>
            </a:r>
          </a:p>
          <a:p>
            <a:r>
              <a:rPr lang="en-US" sz="6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11200" dirty="0" smtClean="0">
                <a:solidFill>
                  <a:schemeClr val="bg1"/>
                </a:solidFill>
              </a:rPr>
              <a:t>When you feel your life's too hard </a:t>
            </a:r>
          </a:p>
          <a:p>
            <a:r>
              <a:rPr lang="en-US" sz="11200" dirty="0" smtClean="0">
                <a:solidFill>
                  <a:schemeClr val="bg1"/>
                </a:solidFill>
              </a:rPr>
              <a:t>Just go have a talk with God </a:t>
            </a:r>
          </a:p>
          <a:p>
            <a:endParaRPr lang="en-US" sz="8000" dirty="0" smtClean="0">
              <a:solidFill>
                <a:schemeClr val="bg1"/>
              </a:solidFill>
            </a:endParaRPr>
          </a:p>
          <a:p>
            <a:r>
              <a:rPr lang="en-US" sz="8000" dirty="0" smtClean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n-US" sz="9600" dirty="0" smtClean="0">
                <a:solidFill>
                  <a:schemeClr val="bg1"/>
                </a:solidFill>
              </a:rPr>
              <a:t>From “Have A Talk With God” – by </a:t>
            </a:r>
            <a:r>
              <a:rPr lang="en-US" sz="9600" dirty="0" err="1" smtClean="0">
                <a:solidFill>
                  <a:schemeClr val="bg1"/>
                </a:solidFill>
              </a:rPr>
              <a:t>stevie</a:t>
            </a:r>
            <a:r>
              <a:rPr lang="en-US" sz="9600" dirty="0" smtClean="0">
                <a:solidFill>
                  <a:schemeClr val="bg1"/>
                </a:solidFill>
              </a:rPr>
              <a:t> wonder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hatwGv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rm2.static.flickr.com/1406/1335212917_5ee5a96e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0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90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33400"/>
            <a:ext cx="8763000" cy="477053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For by Him all things were created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things in heaven and on earth,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visible and invisible… </a:t>
            </a:r>
          </a:p>
          <a:p>
            <a:pPr algn="ctr"/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…He is before all things,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and in Him all things hold together.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Colossians 1: 16 &amp; 17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hpiz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-106679"/>
            <a:ext cx="8991599" cy="7193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Ushpizin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227</Words>
  <Application>Microsoft Office PowerPoint</Application>
  <PresentationFormat>On-screen Show (4:3)</PresentationFormat>
  <Paragraphs>50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Ushpizin</vt:lpstr>
      <vt:lpstr>Video clips 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KG97PH</dc:creator>
  <cp:lastModifiedBy>KG97PH</cp:lastModifiedBy>
  <cp:revision>218</cp:revision>
  <dcterms:created xsi:type="dcterms:W3CDTF">2012-07-02T16:55:29Z</dcterms:created>
  <dcterms:modified xsi:type="dcterms:W3CDTF">2013-07-08T04:31:37Z</dcterms:modified>
</cp:coreProperties>
</file>