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70" r:id="rId3"/>
    <p:sldId id="275" r:id="rId4"/>
    <p:sldId id="264" r:id="rId5"/>
    <p:sldId id="278" r:id="rId6"/>
    <p:sldId id="271" r:id="rId7"/>
    <p:sldId id="276" r:id="rId8"/>
    <p:sldId id="277" r:id="rId9"/>
    <p:sldId id="267" r:id="rId10"/>
    <p:sldId id="272" r:id="rId11"/>
    <p:sldId id="269" r:id="rId12"/>
    <p:sldId id="263" r:id="rId13"/>
    <p:sldId id="268" r:id="rId14"/>
    <p:sldId id="258" r:id="rId15"/>
    <p:sldId id="273" r:id="rId16"/>
    <p:sldId id="257" r:id="rId17"/>
    <p:sldId id="259" r:id="rId18"/>
    <p:sldId id="260" r:id="rId19"/>
    <p:sldId id="261" r:id="rId20"/>
    <p:sldId id="262" r:id="rId21"/>
    <p:sldId id="265" r:id="rId22"/>
    <p:sldId id="279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DD08A-B4D4-42D0-B703-E57B2E8AD28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7C83618-FF37-4CC3-9126-6C0F1ED69EAF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cene3d>
          <a:camera prst="isometricOffAxis1Righ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en-US" b="1" smtClean="0"/>
            <a:t>1 Corinthians 1:23</a:t>
          </a:r>
          <a:endParaRPr lang="tr-TR"/>
        </a:p>
      </dgm:t>
    </dgm:pt>
    <dgm:pt modelId="{7B28E983-EE87-4C4E-89AD-569E54B72154}" type="parTrans" cxnId="{54BF4101-34FA-43E6-B26E-CAEFB2A71AF8}">
      <dgm:prSet/>
      <dgm:spPr/>
      <dgm:t>
        <a:bodyPr/>
        <a:lstStyle/>
        <a:p>
          <a:endParaRPr lang="tr-TR"/>
        </a:p>
      </dgm:t>
    </dgm:pt>
    <dgm:pt modelId="{C064152A-8B7A-464D-9C8E-658FD171AD53}" type="sibTrans" cxnId="{54BF4101-34FA-43E6-B26E-CAEFB2A71AF8}">
      <dgm:prSet/>
      <dgm:spPr/>
      <dgm:t>
        <a:bodyPr/>
        <a:lstStyle/>
        <a:p>
          <a:endParaRPr lang="tr-TR"/>
        </a:p>
      </dgm:t>
    </dgm:pt>
    <dgm:pt modelId="{CDDF0F10-D780-468C-A038-05B32593D56E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cene3d>
          <a:camera prst="isometricOffAxis1Right"/>
          <a:lightRig rig="threePt" dir="t">
            <a:rot lat="0" lon="0" rev="1200000"/>
          </a:lightRig>
        </a:scene3d>
        <a:sp3d/>
      </dgm:spPr>
      <dgm:t>
        <a:bodyPr/>
        <a:lstStyle/>
        <a:p>
          <a:pPr rtl="0"/>
          <a:r>
            <a:rPr lang="tr-TR" b="1" dirty="0" smtClean="0"/>
            <a:t>«</a:t>
          </a:r>
          <a:r>
            <a:rPr lang="en-US" b="1" dirty="0" smtClean="0"/>
            <a:t>but we preach Christ crucified: a stumbling block to Jews and foolishness to Gentiles,</a:t>
          </a:r>
          <a:r>
            <a:rPr lang="tr-TR" b="1" dirty="0" smtClean="0"/>
            <a:t>»</a:t>
          </a:r>
          <a:endParaRPr lang="tr-TR" dirty="0"/>
        </a:p>
      </dgm:t>
    </dgm:pt>
    <dgm:pt modelId="{65BBA38E-58B9-4805-A658-C15D33529036}" type="parTrans" cxnId="{8726607B-21E9-4C50-9DDE-EEEFBF93B8FF}">
      <dgm:prSet/>
      <dgm:spPr/>
      <dgm:t>
        <a:bodyPr/>
        <a:lstStyle/>
        <a:p>
          <a:endParaRPr lang="tr-TR"/>
        </a:p>
      </dgm:t>
    </dgm:pt>
    <dgm:pt modelId="{0B92C15B-4660-4551-BB26-78ACFADC9B84}" type="sibTrans" cxnId="{8726607B-21E9-4C50-9DDE-EEEFBF93B8FF}">
      <dgm:prSet/>
      <dgm:spPr/>
      <dgm:t>
        <a:bodyPr/>
        <a:lstStyle/>
        <a:p>
          <a:endParaRPr lang="tr-TR"/>
        </a:p>
      </dgm:t>
    </dgm:pt>
    <dgm:pt modelId="{AFABDD5E-3E40-456A-80E1-767A1C1EBAEE}" type="pres">
      <dgm:prSet presAssocID="{EFBDD08A-B4D4-42D0-B703-E57B2E8AD28B}" presName="compositeShape" presStyleCnt="0">
        <dgm:presLayoutVars>
          <dgm:chMax val="7"/>
          <dgm:dir/>
          <dgm:resizeHandles val="exact"/>
        </dgm:presLayoutVars>
      </dgm:prSet>
      <dgm:spPr/>
    </dgm:pt>
    <dgm:pt modelId="{8A5B4E16-ED72-44C5-93FB-FAA023EB97F3}" type="pres">
      <dgm:prSet presAssocID="{67C83618-FF37-4CC3-9126-6C0F1ED69EAF}" presName="circ1" presStyleLbl="vennNode1" presStyleIdx="0" presStyleCnt="2"/>
      <dgm:spPr/>
    </dgm:pt>
    <dgm:pt modelId="{A6B30A3A-024D-4D84-8088-5B1E08E7307A}" type="pres">
      <dgm:prSet presAssocID="{67C83618-FF37-4CC3-9126-6C0F1ED69EA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10D5202-4B93-44EE-B707-A24727940566}" type="pres">
      <dgm:prSet presAssocID="{CDDF0F10-D780-468C-A038-05B32593D56E}" presName="circ2" presStyleLbl="vennNode1" presStyleIdx="1" presStyleCnt="2"/>
      <dgm:spPr/>
    </dgm:pt>
    <dgm:pt modelId="{C0CF7FF9-0BF3-454D-8EB5-643C7D472EF1}" type="pres">
      <dgm:prSet presAssocID="{CDDF0F10-D780-468C-A038-05B32593D5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8D9E76-1B9F-41CD-89A7-1CD79B679844}" type="presOf" srcId="{67C83618-FF37-4CC3-9126-6C0F1ED69EAF}" destId="{8A5B4E16-ED72-44C5-93FB-FAA023EB97F3}" srcOrd="0" destOrd="0" presId="urn:microsoft.com/office/officeart/2005/8/layout/venn1"/>
    <dgm:cxn modelId="{A58E70B8-29E6-49F6-B574-BC98D368F328}" type="presOf" srcId="{EFBDD08A-B4D4-42D0-B703-E57B2E8AD28B}" destId="{AFABDD5E-3E40-456A-80E1-767A1C1EBAEE}" srcOrd="0" destOrd="0" presId="urn:microsoft.com/office/officeart/2005/8/layout/venn1"/>
    <dgm:cxn modelId="{910F8F2F-3C77-4203-88D8-BF7A20AAE570}" type="presOf" srcId="{CDDF0F10-D780-468C-A038-05B32593D56E}" destId="{A10D5202-4B93-44EE-B707-A24727940566}" srcOrd="0" destOrd="0" presId="urn:microsoft.com/office/officeart/2005/8/layout/venn1"/>
    <dgm:cxn modelId="{8726607B-21E9-4C50-9DDE-EEEFBF93B8FF}" srcId="{EFBDD08A-B4D4-42D0-B703-E57B2E8AD28B}" destId="{CDDF0F10-D780-468C-A038-05B32593D56E}" srcOrd="1" destOrd="0" parTransId="{65BBA38E-58B9-4805-A658-C15D33529036}" sibTransId="{0B92C15B-4660-4551-BB26-78ACFADC9B84}"/>
    <dgm:cxn modelId="{0FBFE205-3D3A-4D67-A627-B7D0F0EEA333}" type="presOf" srcId="{67C83618-FF37-4CC3-9126-6C0F1ED69EAF}" destId="{A6B30A3A-024D-4D84-8088-5B1E08E7307A}" srcOrd="1" destOrd="0" presId="urn:microsoft.com/office/officeart/2005/8/layout/venn1"/>
    <dgm:cxn modelId="{09A54C99-B8A2-407B-A34E-775041BD3B9D}" type="presOf" srcId="{CDDF0F10-D780-468C-A038-05B32593D56E}" destId="{C0CF7FF9-0BF3-454D-8EB5-643C7D472EF1}" srcOrd="1" destOrd="0" presId="urn:microsoft.com/office/officeart/2005/8/layout/venn1"/>
    <dgm:cxn modelId="{54BF4101-34FA-43E6-B26E-CAEFB2A71AF8}" srcId="{EFBDD08A-B4D4-42D0-B703-E57B2E8AD28B}" destId="{67C83618-FF37-4CC3-9126-6C0F1ED69EAF}" srcOrd="0" destOrd="0" parTransId="{7B28E983-EE87-4C4E-89AD-569E54B72154}" sibTransId="{C064152A-8B7A-464D-9C8E-658FD171AD53}"/>
    <dgm:cxn modelId="{1930B46B-EEEC-4CAB-81F1-BE2AAC69135B}" type="presParOf" srcId="{AFABDD5E-3E40-456A-80E1-767A1C1EBAEE}" destId="{8A5B4E16-ED72-44C5-93FB-FAA023EB97F3}" srcOrd="0" destOrd="0" presId="urn:microsoft.com/office/officeart/2005/8/layout/venn1"/>
    <dgm:cxn modelId="{B7228222-1FE7-4257-8C1B-20538044408C}" type="presParOf" srcId="{AFABDD5E-3E40-456A-80E1-767A1C1EBAEE}" destId="{A6B30A3A-024D-4D84-8088-5B1E08E7307A}" srcOrd="1" destOrd="0" presId="urn:microsoft.com/office/officeart/2005/8/layout/venn1"/>
    <dgm:cxn modelId="{7621B464-3904-40D9-AD76-CB8A1BF1C32E}" type="presParOf" srcId="{AFABDD5E-3E40-456A-80E1-767A1C1EBAEE}" destId="{A10D5202-4B93-44EE-B707-A24727940566}" srcOrd="2" destOrd="0" presId="urn:microsoft.com/office/officeart/2005/8/layout/venn1"/>
    <dgm:cxn modelId="{1E4678C3-DEB7-4CF6-9EA8-F53BC57184EA}" type="presParOf" srcId="{AFABDD5E-3E40-456A-80E1-767A1C1EBAEE}" destId="{C0CF7FF9-0BF3-454D-8EB5-643C7D472EF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B4E16-ED72-44C5-93FB-FAA023EB97F3}">
      <dsp:nvSpPr>
        <dsp:cNvPr id="0" name=""/>
        <dsp:cNvSpPr/>
      </dsp:nvSpPr>
      <dsp:spPr>
        <a:xfrm>
          <a:off x="296740" y="7869"/>
          <a:ext cx="2877361" cy="2877361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OffAxis1Right"/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1 Corinthians 1:23</a:t>
          </a:r>
          <a:endParaRPr lang="tr-TR" sz="2000" kern="1200"/>
        </a:p>
      </dsp:txBody>
      <dsp:txXfrm>
        <a:off x="698533" y="347172"/>
        <a:ext cx="1659019" cy="2198756"/>
      </dsp:txXfrm>
    </dsp:sp>
    <dsp:sp modelId="{A10D5202-4B93-44EE-B707-A24727940566}">
      <dsp:nvSpPr>
        <dsp:cNvPr id="0" name=""/>
        <dsp:cNvSpPr/>
      </dsp:nvSpPr>
      <dsp:spPr>
        <a:xfrm>
          <a:off x="2370514" y="7869"/>
          <a:ext cx="2877361" cy="2877361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OffAxis1Right"/>
          <a:lightRig rig="threePt" dir="t">
            <a:rot lat="0" lon="0" rev="1200000"/>
          </a:lightRig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«</a:t>
          </a:r>
          <a:r>
            <a:rPr lang="en-US" sz="2000" b="1" kern="1200" dirty="0" smtClean="0"/>
            <a:t>but we preach Christ crucified: a stumbling block to Jews and foolishness to Gentiles,</a:t>
          </a:r>
          <a:r>
            <a:rPr lang="tr-TR" sz="2000" b="1" kern="1200" dirty="0" smtClean="0"/>
            <a:t>»</a:t>
          </a:r>
          <a:endParaRPr lang="tr-TR" sz="2000" kern="1200" dirty="0"/>
        </a:p>
      </dsp:txBody>
      <dsp:txXfrm>
        <a:off x="3187062" y="347172"/>
        <a:ext cx="1659019" cy="219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221F0-11AD-4BE5-95D5-4D43FA5DB340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136CE-E5B2-4573-B3BC-4865C4D3E7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159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C00D01B2-DAAF-4B9E-B2B1-6F5BF181C68B}" type="slidenum">
              <a:rPr lang="tr-TR" smtClean="0">
                <a:latin typeface="Arial" charset="0"/>
              </a:rPr>
              <a:pPr eaLnBrk="1" hangingPunct="1"/>
              <a:t>2</a:t>
            </a:fld>
            <a:endParaRPr lang="tr-TR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848"/>
            <a:ext cx="5029200" cy="4114203"/>
          </a:xfrm>
          <a:noFill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40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87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94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Grafik Yer Tutucusu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DA12B-809C-4A7D-AFAF-BADBAB0F754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24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127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61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597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856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5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966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521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3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AA723-C502-4299-84DD-968FB4BD1166}" type="datetimeFigureOut">
              <a:rPr lang="tr-TR" smtClean="0"/>
              <a:t>06.05.2014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58AA-C30E-4628-BADD-7F279FAC90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762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://www.google.com/url?sa=i&amp;rct=j&amp;q=&amp;esrc=s&amp;source=images&amp;cd=&amp;cad=rja&amp;uact=8&amp;docid=D53d7qbn4aqUPM&amp;tbnid=F5snE5S_KOaN0M:&amp;ved=0CAUQjRw&amp;url=http://creativethinking.net/articles/2011/09/08/change-the-way-you-look-at-things-and-the-things-you-look-at-change/&amp;ei=qftZU7T_KsjAyAHh_YGADA&amp;bvm=bv.65397613,d.aWc&amp;psig=AFQjCNHaI0dfnRPC4nu3X_JTQLyXzuwUAw&amp;ust=1398492278530147" TargetMode="External"/><Relationship Id="rId7" Type="http://schemas.openxmlformats.org/officeDocument/2006/relationships/hyperlink" Target="http://www.google.com/url?sa=i&amp;rct=j&amp;q=&amp;esrc=s&amp;source=images&amp;cd=&amp;cad=rja&amp;uact=8&amp;docid=mFkLLtQ-Myp1YM&amp;tbnid=bcOrjwZIzksPTM:&amp;ved=0CAUQjRw&amp;url=http://mavericksalesguy.com/why-context-and-social-proof-make-all-the-difference/&amp;ei=zPxZU7CLLMamygGqg4G4Aw&amp;bvm=bv.65397613,d.aWc&amp;psig=AFQjCNHaI0dfnRPC4nu3X_JTQLyXzuwUAw&amp;ust=139849227853014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://www.google.com/url?sa=i&amp;rct=j&amp;q=&amp;esrc=s&amp;source=images&amp;cd=&amp;cad=rja&amp;uact=8&amp;docid=mFkLLtQ-Myp1YM&amp;tbnid=bcOrjwZIzksPTM:&amp;ved=0CAUQjRw&amp;url=http://www.asmf.org/whats-on/joshua-bell-tour/&amp;ei=ePxZU-ShK7OMyAHntYDgCA&amp;bvm=bv.65397613,d.aWc&amp;psig=AFQjCNHaI0dfnRPC4nu3X_JTQLyXzuwUAw&amp;ust=1398492278530147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hyperlink" Target="http://www.google.com/url?sa=i&amp;rct=j&amp;q=&amp;esrc=s&amp;source=images&amp;cd=&amp;cad=rja&amp;uact=8&amp;docid=qe7DqojeE-TwfM&amp;tbnid=o7XEUrasYLKw-M:&amp;ved=0CAUQjRw&amp;url=http://www.veteranstoday.com/2013/01/06/the-despicable-washington-pest/washington-post-2/&amp;ei=KP9ZU8n_N6nwyQHeqIHwDg&amp;bvm=bv.65397613,d.aWc&amp;psig=AFQjCNHRTnxz15WyLcTZ2ttqDsDXrUgMFA&amp;ust=13984933413385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5"/>
          <a:stretch/>
        </p:blipFill>
        <p:spPr bwMode="auto">
          <a:xfrm>
            <a:off x="107504" y="116632"/>
            <a:ext cx="8872414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148065" y="548680"/>
            <a:ext cx="367240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chemeClr val="bg1"/>
                </a:solidFill>
                <a:latin typeface="Arial Rounded MT Bold" pitchFamily="34" charset="0"/>
              </a:rPr>
              <a:t>ROMANS 1:1-17</a:t>
            </a:r>
          </a:p>
          <a:p>
            <a:endParaRPr lang="tr-TR" b="1" dirty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tr-TR" b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tr-TR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8068" y="25517"/>
            <a:ext cx="8540226" cy="4018458"/>
          </a:xfrm>
        </p:spPr>
        <p:txBody>
          <a:bodyPr>
            <a:normAutofit/>
          </a:bodyPr>
          <a:lstStyle/>
          <a:p>
            <a:r>
              <a:rPr lang="en-US" sz="3800" b="1" dirty="0"/>
              <a:t>2-) We need to know what we believe</a:t>
            </a:r>
            <a:r>
              <a:rPr lang="en-US" sz="3800" b="1" dirty="0" smtClean="0"/>
              <a:t>.</a:t>
            </a:r>
            <a:r>
              <a:rPr lang="tr-TR" sz="3800" b="1" dirty="0" smtClean="0"/>
              <a:t/>
            </a:r>
            <a:br>
              <a:rPr lang="tr-TR" sz="3800" b="1" dirty="0" smtClean="0"/>
            </a:br>
            <a:r>
              <a:rPr lang="tr-TR" sz="3800" b="1" dirty="0" smtClean="0"/>
              <a:t>Romans 1:2-4</a:t>
            </a:r>
            <a:r>
              <a:rPr lang="tr-TR" sz="3800" b="1" dirty="0"/>
              <a:t/>
            </a:r>
            <a:br>
              <a:rPr lang="tr-TR" sz="3800" b="1" dirty="0"/>
            </a:br>
            <a:r>
              <a:rPr lang="tr-TR" sz="2700" dirty="0" err="1" smtClean="0"/>
              <a:t>Th</a:t>
            </a:r>
            <a:r>
              <a:rPr lang="en-US" sz="2700" dirty="0" smtClean="0"/>
              <a:t>e </a:t>
            </a:r>
            <a:r>
              <a:rPr lang="en-US" sz="2700" dirty="0"/>
              <a:t>gospel he promised beforehand through his prophets in the Holy Scriptures regarding his Son, who as to his earthly life was a descendant of David, and who through the Spirit of holiness was appointed the Son of God in power by his resurrection from the dead: Jesus Christ our Lord.</a:t>
            </a:r>
            <a:r>
              <a:rPr lang="tr-TR" sz="2700" b="1" dirty="0" smtClean="0"/>
              <a:t/>
            </a:r>
            <a:br>
              <a:rPr lang="tr-TR" sz="2700" b="1" dirty="0" smtClean="0"/>
            </a:br>
            <a:r>
              <a:rPr lang="en-US" sz="3800" b="1" dirty="0" smtClean="0"/>
              <a:t> </a:t>
            </a:r>
            <a:endParaRPr lang="tr-TR" sz="3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7" y="3356992"/>
            <a:ext cx="852963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7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5054"/>
            <a:ext cx="4771979" cy="26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://creativethinking.net/articles/wp-content/uploads/2011/09/Joshua_Bell_Award-winning_Violinis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6795"/>
            <a:ext cx="5192434" cy="3896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www.asmf.org/wp-content/uploads/2012/05/20120422-Ford-Honors-Web-Size-126-470x30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4" y="63500"/>
            <a:ext cx="3880065" cy="2501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://mavericksalesguy.com/wp-content/uploads/2010/01/joshuabell_445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02" y="4446612"/>
            <a:ext cx="4238625" cy="219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data:image/jpeg;base64,/9j/4AAQSkZJRgABAQAAAQABAAD/2wCEAAkGBxQTEhUUEhQVFhQVGBcVFBUWGRQVGBgXFRQWFhUXFRcYHCggGBomGxUXITEhJSkrLjIuFx8zODMsNygtLisBCgoKDAwNDw8PDisZFBk3KywsKysrKysrKyssKywrKysrKysrKysrKysrLCsrKysrKysrKysrKysrKysrKysrK//AABEIAF0CHwMBIgACEQEDEQH/xAAcAAABBQEBAQAAAAAAAAAAAAAAAQIFBgcIBAP/xABNEAACAQMCAwUDBggLBwQDAAABAgMABBESIQUGMQcTQVFhFCJxCCMyQoGRFSQlUnOhsbIzNDVUY3J0s8HR8ENik6O0wuGChKLxF0RT/8QAFQEBAQAAAAAAAAAAAAAAAAAAAAH/xAAUEQEAAAAAAAAAAAAAAAAAAAAA/9oADAMBAAIRAxEAPwDcaKKKBMUtFFAgFLTGahWoFK0mKdqpCaA00aaYWr60DdNGmnUUDdNGmnUUDdNGKdUTzRxf2W2kmxqZRhF/OdjpRftYig+nF+OwW2nvnClyFjQZZ3Y9FRBux+FSCPmufOyvjDXnG2mvX1y6HMOonSrhlAWMdAAuf29a6DBFA6imk06gKKQ0CgWiiigKQ0tBoGEV8819DSBaBtPC07TRmgTTRpp1FAUUUUBRRRQIRQBS0UBRRRQFFFITQBFJpp1FAgFAFLRQFFFFAUUUUBSAUtFAUUmaWgKKKKAooooCiiigKKKKApCKWmNIB18TgfHyHnQPooooCiiigKKKKArxcX4lHbxPNK2mONSzHbw8BnxPSvbVL7R+EyXvstopZY5Je8nYDIEcSlsHOxyxUYO3oaDM+N8zca4nl7KGaG1OQgQaWYZyCXxkkjGy7bfGq7wzn7ivDpdMrSEdDDcqcHTge6SMjbyON+lafxK7tvaF4bYwrPc4xLM57xbdQMMzEndgG+iMDJFM50jtLC3VLi57/GkC3uFW6L4x0ydUYxjfOPHB6EPNwzt2tWA9ogmjbx0aJF/WwP6vCpDh3af7ddQW9jDIEeQ95PKqgd3GA0mhQfUDJ6ahUBacpWr21rcjh9uvtLRiMe0XDBTMfdLpowVHlmtGs+X0tYJiuNZicAqojVEVWKpEo+goJJ88nJoMw7Uu0bvZks7ViI1kUTyA41kOBoUj6nn51uqmuTOcBi/XH5tuQNsD3V2GPD7PsrpHmbnK1sO79pk0mQgKACxA8XIG+kedBZKK+MVwGAZSCpGQQcgg9CD4inF6B+aWoXifMttBLHDNMiSSkKiE7knpnH0Rt1OKl0NA+ormfhpnt2RcawUkTPQtG4dVbY7HTg7eNStNeg5I5ktPYbxJLZ2UEJcw6sa4yXb3HxkFlZCPEV0PwnneL8Fw390wjDJlvV1JVlQdSSVOBWB9pI+eg6Z7lvu9ruMZ2+Naf2e8pe08JtpTIWkCyiJZBqhVGlkDxtH0ZW8Sd/I7UHy5X7almuzFcxrFDIxEMmoe4MbCbO2+Oo6E4361qHHONxWsDTzNhFGdsEttkKg+sT4Vy5z1wNbaYGMFUkMgMZ37qSJykkYb6y5wQ3iGHqBpXY9wz2+ykNxJIz28nd2jliTB7iuCi5/OI69QMdKBvL3bgz3jC6jVLWQgRld2i8AXP1gfHyrabW4V1DqwZWGVYHIIPiCK5k7TeXY4HMqAI/emCeNd070RJL3kX5qsrglT0JrQvk73jta3CM5KRyqI1J+iGUs2B4Amg1+im6qgL/nKziuEtXnQTOSAueh8nPRSemDQWGkNMElGugUmgGq3zTzxZ2GkXEh1McaEGtgM7swHRRkfftmlk55sBGJfaoirfRAOWPoEHvavTHWgkeZOPw2Vu887hUXoPFm8FUeJNU/sn5ul4k95LINKrIgiTOQiFTgfHbc1We2uUywlmVl0wwOiPjVGZbhg+cZAbCqDv4U75Nx+bvP68X7rUG014+K8Sjt42llYKijJJ/YPM+lMsuLxTNIsUiOYm0SBSDobybyNN4xw+K4jKTAaRhgc4Kspyrg+BB3zQZXwLtxSS7KTxd3bO2mKTPvR+AMw6EE9SDtWxxuGAIOQRkEeIPjWQ8M7L4bm8W7d4ZbbGomIjTcyA41OgGmPfOoKSCRnbJFa2SqL4BVHwAAH6hig+tFfC2ulkUOjBlbcMpBB8NiK+dzxCONkV3RTIdKBiAWbrhR4mg9dFM104mgWiq7zXzna8PUNcyYJ+jGuGkbcZIXPQZ61LcO4jHPGssTq8bjKspyCKD0zSqoLMQqgEkk4AA6kk9BWSRdqDXXGba1tGxa6nSRiFPfHSTqG2VUFdsHfJ9Kmu2DisAhhgkmVS88RkjLY1QjJfWB9TbJztWHdnF5HDxW2kldUiSRiXYgKBocDJ+0UHWgpa8PCuKw3Ca4JUlQErqQhhkdRkeNLxXikVvG0szqka9Wb9g8z6Cg9tFV7lXnK04gGNtLqKH3kYaXAzgNpO+k+BqwZoFoqO4XxqC4LiGVJDGxSQKwJVhsQafxXikVvGZZ5FjjXGWY4G5xQe6ivnDKGUMpBUjIIIIIPQg+NfSgK8nE+IRwRtLI2lF6n9QAHiSfCvXUDxnl2O6cGdnKqMRopKhHznvQQfpjbHligyeDtyf20loh7ETpCgfOqBtrz4nzWtVh5rhkFq0LGRLtykbrjAIjaQhwdwcKRjGx61zt2mWKpNHIoAaTvhKQANbwzvDrKg4VmCAkDAzmrLyVds9pwy3t3C3Hts7ZIJEamGQFm8NWGYqPHSaC+9pvaaOH6YbcJLckgupJxGn+9j6x8vXNTnIvPEHEotUZCyqPnYSRqU+Y819az/n7s6RVQhiwkchZDgyrKUeQ6uneo5Rjucg9Mg7Zr2ZzFeKWRUkapkU4OMhjgg+YoOtQaWkHSqvzrz3a8NX55tUjDKQpu7f4KPU0Fpoqtcn8623EY9cDYYfwkTbOh8j+cPUbVY1agdRVY5052t+HRF5cu/wBWJN2OcYLHoi7jc/ZmoDh/bNw14g8kjxPj3oijs2fHSVBBHrnwoL1xXiCQRtLK2lFGSf2ADxJOwFYRwvnqbiPHbMkFIUlZYosnYGNgWfpltvLbpVj5/wC0aIW8Uc0MiSySQ3CxZXWkMcqODNhhpdgpIUZ2xkisg5Z42ltxCK7ZWKRymQquNWDq2GTjO/nQdf0VXuTeZl4jB36RSxRliqd5pBcDGWGknbOR9lWCgWikWloCiiigKqfaRx42lo7IcSOGVT10qFLSPj0AwPVlq1msj7c2Jhl64jiiHXb565TOR8IsffQef5P3C9UF3ctqDzSd3rzvgDUxVuoOpzv6Cs67ToAlyyqc6ZrlcklmwJFxqYnJ/wDutV+T3cg8PkXbKTtkf1lUgnzrM+1tfxknzuLw/wDNUf4UGscD/krhHT+Fs/EeZ8up9Kvt6oMcgPQowPwKmqJwMfknhH6Sz8vM+VXm+uFRTqIGrKjPixBwKDlbnliLuMjY9zbn4HQPKrj2n8n3BZriaQvMUMmoA906IAzRx5OY2Rc4U/SAzsQaqHPr5uov7PbAdfzBjrtn4bVvHabGWtYxk/7fOcZIFhcnBI2G4H3UFG7AOLzyPJbNKxghTvUTruzBNOT0TcnSPGpLtI7W+4LW9iA0g+lOwOkdR82Pr9PpdPjVe+Tkfxy4/s4/vUql8/fxhcdO6XGwGBrkwABsB8KD39oPA5YmS4dmZ2EazMzMzd6UDrICd9Dg5HgCrDwra+yLnH2+0CysDcw4SXplh0STHqOvrmvjzZw1L1I4IArzd2scoOBGsLKP4Vl6MrYdQu+R5GpjkPkS34bGRH78zDEkzAamGc6Rj6K5xt6CgttUTtE7SouGFY+7M0zANpBCqqkkAu3hnBwMeFXuqTd8lGW/nu5JQAyxpEBHFIyqq4bJlRgMkt0HTx8KDm7mLjZu3jcqF0R93gHOfnZJM/8AMx9ldI9jbfke0/qyf38lYP2lnNxCxxqaD3yqomopPPGGKp7ucIOgHhW7djn8j2n9WT+/koMd7Xv4SP8ATXuf+OtX35OYxZ3J85x+qJfHz/8AFULte/hI/wBNe5/461fPk6/xK5/Tg/8ALUf4UFW7bR78hz/+4+2+f4la/sx+sVYPk7SAW13k4AlQnOwA7vck/Z+qq/22sdb5/nj48xiztum+MHP6qkexE44dxL4HzP8AsG+yg9XPnaozyrZ2GU1Msclw66SNZA+bVsEbNnUcfZ1qsdoXIDQ65EGHUanXcrMoA1TwE7gjOXQkkZJBI3qB5p/ldv00H7sVbl2s/wAXh6dZ858vY589dsfH0oKj2N8+XE7pYygSFVLLM5OoRpjKnA984OAT9pNTvaxz/JYL3NsnzrBcytuqawxGlfrPhc+QyKzfsD/lVf0Mv/bUz8oAj2gD0hJG+/uzAE/d+qgk+ReUvwlw5ZrhlmaWSVm71TqDB9OqOVCGXONwcg4HSvfyl2b2q3xnUBo7U6RgMEefqSNROoJnB3xq28DVR5E52nThzcPsoHe6+cKSakCornJYAkHUBqx64+FeOTtE4tw8LayLGjRqNnTUxB3DFtXvE5zq8c0Fz7ch83Mf6G28v51J/rNVHsslujaXsduCiMY++uBgmNNDg6U6sfE4zhQfHFWjtmctAzHqba0J+JuGJ+FHycVzFef14v3WoMz4dxC74PeBlI1DDMAdUc8Z8Qw+kpBOG9a2nnY3N3ZJrYW9vNGrSSpltLSBXjEoI1LCM6WI3yc7Csp7WUxLEB0BuwB4AC+nAAA2AArb+I5/AoxsfZIcYzsdEeMY3oMV7OOZLuwvPY0ZSskhhaN9TIsmdPeLp36jw6j761jtOnu5IWtoQYo3XTJckHS7sPciBU5RWPulum4B2JNY3wUj8PLjp7a2M/pG9f8AGujec/4jdeHzMm//AKTQc+dnXPM/DbjuJMtbl9EsTdUYHSWTyIPh416+1aS8uZPanDLFESghGQ9uNWY3kH++MNrA2zg7iq1j8rH+2H+/NbV2zRjumON/ZpwSMZIEkOAdtxnBx6GgjuxrnW7vW9mmKMIE1NK2TI6k6UXyyD9Y+AHxqV7TO0xbENDbrruPosxDBIiVDAE4wzaWBwDtkZql/J0X8Zuj5RIPvc/5VGdsw/GrjptdDI8d7K3xjPQbHP2dcbAyPl+S/sfbrg6nkdwbncGJkOlVnHTuDtlwPcxk7ZIj+Uec7zhEkkGkMpOGhkPuq5wA4YdBjGcda1TsfH5CP/uv+6sN5sP4025zph6dR80nT1oNg7TuQYTouZJJGnmnhjkOfdAf3SEB6AeFZJyZwZLviEFtIWEcjsrFcBsBWOx+yui+0/8Ai8H9rt/3qwXsu/lm1/Sv+69BuXG+MW3ArGOKON2wrd1GNyxXBdnbooywJNZVYXV1x6W5af5xIUDpbodGgNIBmI9DIAPrZzkjbNW/t+HuwH+juR0HnCev+FV/5OjH2u6HgYFOd85Egx6eJoKJPDPw24SaF2GCTFKAVzpOl0dDurAjBVvj5VsFvx7iPEuH98o7uKQMspgx3iqjMj93k5LHGo+SjA3OapfbagF1JgdZ8nfOSbaHP7K0vsPP5Hi/rz/3jUGFWt5Pwm91QyAsmCGGCksUihlPiCGVh8D8K0LtAF3xWCOXS0SBRJb27Z/GPdPeMGBx3g0tiM+9p3rO+ezm7OxHzFtscDpaxDwroO+/kyy/r2W/ll0Bx9/66DK+xzmu7FxFw9JB3UpJUuNRjCKZGEYJ8QpGDsM58K6NUYrlnscP5ZtfjMBt/Qyfd0rqegKoHaT2jJwwpGkfezyDUEzgKu4DNgZ3PhV9aqVxTkkXPEXupXZUEUccYj0hyQzF9TlSyruowCM70HOPMPH5Lop3ihe7MuAP6WZpSD8CxH2VqPZfbqLXhjgDU3EZQxHU4tJ8ZPpiql2owhTDvnEl6gY7kol3IIwWxlsLgb1cOzIA2HDvTijeAOPxa4/1v9m+KDRufMd1b6untC5z+hmrm/s5bHE7E9Pn4/210dz85EVuR19pT9cUwrmzkT+UbP8ATxeAP1h4UG6dqnaFJYDureMGUhcytgrHrDFQFzlmwpPlVD5W5dk4lw+a4l13EhncuvuibIWPL27nYnScFG2OkYwevr7fFxM3r3B/+E4/wqwfJ1Y+w3A8Bc56ecUed/HoPuoMaY3HDblJIpCrhRJFIuwdGz9JfLIIKnyNblzXzRPw7h8LxkS3FwjTNJKQFT3Yy2hPHeRcL6Gsd7ST+NfBZR4eF5dDyH+vOr92pam4bw/YsfZpSTucAC33NB5uxe1a/kv3nlcysIdTnQ4cM0hZJI2BVlJRfDbHUVZW7OLSS+SNEVlgxJOVREQZHuQlUG7ts252XPnWWdnHOE3D5JRDCsjXAVffLKqlNWGOBuBryfh607ifGuKWhZjesO+dy3czCQd4QCwbGdLaSuPTFBu/P/A7ea3Z5Ioy4eHLlFLaVmX3ScZ0kZGB4E1gHKVqh41DGVGj2orpI2ADtgY+wbVrXLHFZbjl/vZnZ5NZBdiSx0zjBz/rpWU8vgjjseeovWz0/wD6t5bfdQdUW1usahUAVRsFUAAfACvrRRQFFJiloCiikJoFqidpPBBOGj6C5iMAPlPGyzW+SegJR128SKvOa8nFLFZ42jfocEEdVZSGRlPgwYAg+lBzR2bc2Nwq8dJwwiY93cJjdGUkasdSQfDyJrROHcjxcVkN3O4NsZZpIY4m951lcN84R9Dp9EHOTvXm5+5CW5cszCC7xtMwK29yB0LN/s5fMftrOl5d4tZviKK5Xx1QZdDnbIK5FBv/ADSIbS3tBlYoYbm2AycKqKx86rvC+YvwrxEvASbKyRm1EEd5O6uobfwC9PiT5Yy+HlXiN9IBcu+s4CxuSznYDUyjIjTAyXbHTYGtj4byQbTh5trV8Ox1zEkr3xKhXQPu0YKjAIyRQYPz2uLiD1trVvHfMYreu0l/xRMbahMBjP8AMbg+XTA8cVhnM/Brqe+CgGV5SEjAXSU04HdSL0QpkA7kdCCa1/nW2e14ZbpNKZnTvUaRsDJayuFx8BqwPHYUFL+Tm49suB4mBcfZKtUnnz+HTYj5lNj1HvPsc+NXb5PEL9/dumARAqgtuupnBGoA5I93wr7c/dnL4VlPzyrpEnSK43zpJY/Mze8cA+622MGg2nl60hit41hChNKsCMnVlQdRJ3Ynrk71JhhXOHZfzdf21wtisRmUsVML6laI9M6vqKDjOQdunhW+8EsnQM0z65ZMF8ZEa46JEvgo8zuepoJSmOKfTWNByp2l/wANb46ezkfaLq5z8a27sWvUfhNuisC0etZFHVSZpCMjw2IqA7Quz6N1B94INZSce8YM6nKzDbXAXOcgFlJ8iazzs0tOIxcR7m1+akx8/rXWix9QzgHDDfYg752NB6O15fnIzvjvrwZxtnv12z8N6t/yd+KxCG4tiwExk70KdiyaFUkHxwRuPDbzNWTmLkZBbOqiSeNsvPEx1SM5BzcQE/Rmzvp+iRttWF8c4PNw+4R4ZGKkh7edARkg/RPk4IwUP3UF07aUy7gbk3rgAZJObO16Dx3GKtfZryzNZ8Ju2nXS08ckgQ5DKohIAfG4J649aleR+Wppit9xIKZWPfRwhcLG7RohkYHfUQgOOgyauXHLV5YJIomVWkUpqYagqt7rHHidJOPWg5k5ub8sHfPztvv/AOiL9g2+ytv7WgTbR48faB4DrZT7ZNZL2ocryrM85U6wF79RuNKoFWaI4BaPSuGGMoR4j3qt3AuHcQvuHRS3bM0cYbu41XEskUkLR97k/ScK2QOhHqaCp9gh/Kq/oZf+2ts5q4RAe8uZXYe6i6QkMgZlYiPSsqN75L4GMbkHqM1z3+C7vh15E9oS5dsW0ijaTcAxuv1WB2ZTjcHw3q78U53vmnVI0jmaAljNok9mScjS2gLu6x+8ikk+8ckHIwGlcrcqRQQs08cT3EuXmYxxjcrgINKgYAOOm+9c58+AC4AXYCJMAZwBlsKM+XSr3/8AkLi9o6S3Qint5DpygTSck7K6bq4z9Fh4YxT+Cdm8vEpkubgPBbaU9xgRLIBqJAGPcG43PntQSXbD/Fj/AGWz/wCoanfJwPzV5/Xi/daoTtVuboxvHLCFwUjfGToghdjBoz9MNq1M3ngYGK9HyfDdCWbQi+ytjvXYHOtR7qxkePvDOdsUFa7XT89H8bz/AK+etvvFB4MmRkG2twR5grHkHNYV2qzap0zsQboEbHH47McZHxrdby2nk4XDDborO8MCkuxRVUIhYkjLZ2wMeJoME4Q35dUn+et/et6Gujecz+IXf6GT9w1zpzPwi4tLr2uIOMzaxkDXFMx1GKRBncE7EZBBGDmtiu7ziRsFe4iQmZR36xjeGPSNwACWLnqdwmc7gZoMOH8rH+2H+/NbZ2zH5k/2e58vOPz+2sMK3Iv9SRk3DTGVFHvBmZywKkbMu/UbVvnPnCJ7i0iaVfe7t0ulhBkKCVRl4lIzIFIBK7HGcZIAIUT5OjfjN0N/4JPh9M9a8XbTkXFyNsG5hb1ybFB5f7p/1mozkyDiFlxFYrPQ7zD6WlnhkhyfnM7HSCD5b7VfOdOR5pY5pLhi+p1bvE3ePu1EayugADRspYsoGV2xnpQSXY2wPBGAOSDcggdQTkgH7DWHc3D8ZOPzIfXfuk8PGrV2fcK4il1NBbSNHGFJnkQa0KEHS8edi7L9H471Wedo8XGfBoomG+QfmwDjbzBH2UR0Z2mLmCDH88t/1vgftrBOzDbjFr+lf91xW/c9QzTRwC2iMhWaO4b3go0wsJNOofWboMeIrm/i1hLa3AeIuGEmUIBEiShs926+EikjboeoyKK2Tt4HzUGwI7u6GCcYOiI5Hmds49Pvq3ydSfbbjbb2fc79e9TA648/uqf47y9xe5t0kutEpEThokIVwJUKN3Y0+9IAAxDHBLY2xvk/COK3PDbjvrdiCCVOpfdYDGpJFO4+Gx8RQW7tvP43J+mH/Sw1o/Ye35HT0eceW+sn/GqHbcLuOYJhKY+4hLhpZTuMrFHG6xZ8SVOM/bnFarccCksrAQcMUe6csre8zK2e8MZY47zy1ZFBzfzqT7Tv17i2648bWI4yOuM4zv4710TfJ+TLP0ay6Efnp6+tc883WshuGbQQp0QxjDgjuokjSNw24lCquoHxya6A4LYXknCYUuAguE7p1QAr7sMgdEc74YqoGfDNBivYxj8MWuf6XHx7l/8AzXUwNcq3nL9zZ3cL2XeGQyFYl0jvo5gDqhlXpnTk6volckHrXS/LsE6wj2mTXM3vSYGlFJAGiMeCjHiTuTQSlfNhT2NZlz3zhM9wbCwcrIozPKkbTOuQcRxov19sknAA8c0GZdrIGqPG/wA/f77bn2yTJ2qf7Pr2OHhtjLK4SNOKZZmwAAbW4G+fjVN50t2jt7SNyxdGu1fUMNqFy2dQyfez13qYsbZZeXkjZ1jzxADW+rSuYZNzgdN/10RsHO9zHLbW7I6vG1wnvKwKkd1N9YGuc+Rz+ULP9PF+8KkuXI723uxaokrEurNBHgh9IJR1J93G+Q2QMVsXZv2URWei4ufnLoAMB9SI7fRH1mH533Ciqj2+Ie/c493RbZ3+sWuRnB6DAxtjoc+FTnydX/E7keU4P3xL/lUp2i8kyXZklb5xcKojTKyIseoq8ZJ0yPl3yrbEYwQRvjXCeI3fCbkPbuHVjp2BZJQMZR0IDK4zgggMDmgO0tMXXxEx8f59djx+FdAcJ4ZDNZWcspde5t9mDvFhXVC+rGNvmx18qp/LfZ4180d5xOPuwA5S2BOWD3Es4M5wMDMpAUb4AyfAe7tK5klV4rCwh70jS1wFR2RIwPcjbQPHGSPIAHrQWLlPgq9493IGJcFLdZCWMcGRg+9vlyA/wIFZR26QBbhiPGVTjbxtkz4en6qXiPFuNorSm9GuMa3ttJidVXBOI2jAdQMZ0k7H1r2cK4FdcwaZblDBFqQtMNu90x923dIemcKc/RG/XoAmuQFzy2+c7NM225GJM5A9Ovj8DWWwXCxca1yNpVL5yzHIwBO2Scb10VNyjGlibG1xBCwZXODI2lwdZXUfpk+J29Kx3tF5BdJWkVH72Zyy6AzxTtI4zoABaKT3i5U+710kDYB0JBdo4BV1YMNSkEHI8x5ivvVH7NOS/wAH26iQl7hl98npGCdXdR+SgnfzO9XdaANIGpTXzNB9a+bCvpTDQBpDSP4UFqBJYwwKsAVOxBAIPxBqOHL1t4QoM7EAaQR5EDY1J0oFB5LSwjhXTEiovkoC5+OOteqSh+ooYUHkPD4hKZhGveldBkwNWnOcZ8v8hWW9uHFDK1vYWymW5ZmZo16qGTSufLOo9dtvhWtyLkH7vI7+RqN4bwK3tyWhiRXb6T4y7H/edsk/fQQPZnyj+DrQRvgzSHXMw3GogAKD5ADH3mrZcQLIhV1DKwwVYZBHkQetfYUUERwbl+G3aR4wdcmNTudb6VGFjDnfQPAEmpmPpTTSgUCtTae1fPG1ANgg+INRvB+BQW5cwRhDIcuepOOijPRR4L0FSQG1CigWoO45TtnuBcMvvA6zHt3bSAaVlZMbyBds+WM5wMToFOagYnjSgUlFBHcZ4JDdIEnXUB0IJUjPUZB6EbEdDXvRAAABgAAADYADYAeQp1FBEycv2zTmcxL3rBlLjIzqABOAcasADV1x41JWNmkSLHEoRF2VVAAG+dgKUda+y0EXPy5bPKJmhQyA5BxtkAgMV6Fhk4JHjUoq4paKCJ5h5fiu49EmoEZ0OuAy6hhsZ2II2IPUffX0srGGztwkYEcMK59AqjJJPidsk1JVB8w8v+2Du5JpVhIxJFHpUPgk4Z8FtJyAQD4UGAcH4S/GuKHQD3CSO8r7YCPNJJjA/OJIG+SK6Tt4tIxnOOmwGB4AY8AMCvHwTg8FrGIreNY0HgvjjxYndj6mveOtBH3nAreWVJpIlaVMFXxv7uSucfSAJyAc4O9SBFAalJoIi15ZtY7g3KRKspBGodBqYsxVeikk5JHWpYrS0UHhtOEQxSPLHGiySYDsoAJA6D4ZJPxNefmHi3cKAgDTSZWJWOlcgZLyN9WNRuT/AJ1Ksao8/IPtUzXF9NI0h2jijKiOFd8IuVOvqCSepHiKD6cu8X4Zap3SXtqZHdnlcSRDvJScuxwcDfoPAYqldsXK0eIe4BZ7hykMQ30yNlyYyBnS2TqUnSPpDG9e3nTsyVlKww94zAiGZAkbo+AcXAXSjRnB9/GoetXLkjk4WUad7K1xMq6RJIS2gHcrFn6Iz9tBO8HtmhghiZtTRxojN5lVAJH3V8rngNu88dw8KNNHkJIRuM/tI8CemTjGak6PGgGHhVZ4/wAiWd3Kss0Z1ggvoOkS4xpEo+tjFWYmnAUHwht1jVVRQqjYKoAAH2V9ac1IRQR03Abd5lneFDMm6yEDUCQBn1OAKkCKKdmg8j8PiMomMaGVVKLJpGsKeqhuuPSvYtMooHNUdwvhEVurCJcFyXdju7s3VnY7sTUi1fN6DnDthh0unX+MX25GB71wWx09fuxUv2V4NlbggY/CsYOfHNu+M529Kb2k8IkvLpLe2USTG5ucgEe4vuHVJ+Yvjk/Z1qzcJ5Kn4ctnHHmeM3MM1wQN4pVBV2UeMZViMnppBxvkBo3CeA29uWMESoW6kdepIAz0UZOANhUpSJ0paBGFRD8vW7Ti5MEZmUYEhAz8fLPXfrual2r5kUC4NfG3tVjzoVV1Es2ABknqT5mvsPWnLQeTiHDIrhdE8aSrkEK6hgCDkEZ8a9McQUADYDYAbCvpSGgWmaqBSfbQfSimrTqBDSAUppoFA+k00tFA3RSaKfRQN00BadRQJppNFOooGGOl0U6igboo006igTTRppaKBMUaaWigbpoC06igQLSFPU06igZo9TR3fqafRQM0eppdPrTqKBgjp2KWigTHrRilooEK0mj1NOooGd3QEp9FAzRS6adRQM0UumnUUDdFJ3dPooGaKO7+NPooG6aQpT6KBnd/Gl0epp1FA3TSlaWigaVo006igaVpcUtFA0pQVp1FBHWXBIYnlkRAJJm1yP1JOMdT0HoK93dCn0UDAnqaXR6mnUUDdHqaTu/U0+igYY/U0uj1NOooGhfU0uKWigTTTe7FPooGhadRRQIa+ZNfQ0zFB//Z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57150" y="-579438"/>
            <a:ext cx="715327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13" descr="data:image/jpeg;base64,/9j/4AAQSkZJRgABAQAAAQABAAD/2wCEAAkGBxQTEhUUEhQVFhQVGBcVFBUWGRQVGBgXFRQWFhUXFRcYHCggGBomGxUXITEhJSkrLjIuFx8zODMsNygtLisBCgoKDAwNDw8PDisZFBk3KywsKysrKysrKyssKywrKysrKysrKysrKysrLCsrKysrKysrKysrKysrKysrKysrK//AABEIAF0CHwMBIgACEQEDEQH/xAAcAAABBQEBAQAAAAAAAAAAAAAAAQIFBgcIBAP/xABNEAACAQMCAwUDBggLBwQDAAABAgMABBESIQUGMQcTQVFhFCJxCCMyQoGRFSQlUnOhsbIzNDVUY3J0s8HR8ENik6O0wuGChKLxF0RT/8QAFQEBAQAAAAAAAAAAAAAAAAAAAAH/xAAUEQEAAAAAAAAAAAAAAAAAAAAA/9oADAMBAAIRAxEAPwDcaKKKBMUtFFAgFLTGahWoFK0mKdqpCaA00aaYWr60DdNGmnUUDdNGmnUUDdNGKdUTzRxf2W2kmxqZRhF/OdjpRftYig+nF+OwW2nvnClyFjQZZ3Y9FRBux+FSCPmufOyvjDXnG2mvX1y6HMOonSrhlAWMdAAuf29a6DBFA6imk06gKKQ0CgWiiigKQ0tBoGEV8819DSBaBtPC07TRmgTTRpp1FAUUUUBRRRQIRQBS0UBRRRQFFFITQBFJpp1FAgFAFLRQFFFFAUUUUBSAUtFAUUmaWgKKKKAooooCiiigKKKKApCKWmNIB18TgfHyHnQPooooCiiigKKKKArxcX4lHbxPNK2mONSzHbw8BnxPSvbVL7R+EyXvstopZY5Je8nYDIEcSlsHOxyxUYO3oaDM+N8zca4nl7KGaG1OQgQaWYZyCXxkkjGy7bfGq7wzn7ivDpdMrSEdDDcqcHTge6SMjbyON+lafxK7tvaF4bYwrPc4xLM57xbdQMMzEndgG+iMDJFM50jtLC3VLi57/GkC3uFW6L4x0ydUYxjfOPHB6EPNwzt2tWA9ogmjbx0aJF/WwP6vCpDh3af7ddQW9jDIEeQ95PKqgd3GA0mhQfUDJ6ahUBacpWr21rcjh9uvtLRiMe0XDBTMfdLpowVHlmtGs+X0tYJiuNZicAqojVEVWKpEo+goJJ88nJoMw7Uu0bvZks7ViI1kUTyA41kOBoUj6nn51uqmuTOcBi/XH5tuQNsD3V2GPD7PsrpHmbnK1sO79pk0mQgKACxA8XIG+kedBZKK+MVwGAZSCpGQQcgg9CD4inF6B+aWoXifMttBLHDNMiSSkKiE7knpnH0Rt1OKl0NA+ormfhpnt2RcawUkTPQtG4dVbY7HTg7eNStNeg5I5ktPYbxJLZ2UEJcw6sa4yXb3HxkFlZCPEV0PwnneL8Fw390wjDJlvV1JVlQdSSVOBWB9pI+eg6Z7lvu9ruMZ2+Naf2e8pe08JtpTIWkCyiJZBqhVGlkDxtH0ZW8Sd/I7UHy5X7almuzFcxrFDIxEMmoe4MbCbO2+Oo6E4361qHHONxWsDTzNhFGdsEttkKg+sT4Vy5z1wNbaYGMFUkMgMZ37qSJykkYb6y5wQ3iGHqBpXY9wz2+ykNxJIz28nd2jliTB7iuCi5/OI69QMdKBvL3bgz3jC6jVLWQgRld2i8AXP1gfHyrabW4V1DqwZWGVYHIIPiCK5k7TeXY4HMqAI/emCeNd070RJL3kX5qsrglT0JrQvk73jta3CM5KRyqI1J+iGUs2B4Amg1+im6qgL/nKziuEtXnQTOSAueh8nPRSemDQWGkNMElGugUmgGq3zTzxZ2GkXEh1McaEGtgM7swHRRkfftmlk55sBGJfaoirfRAOWPoEHvavTHWgkeZOPw2Vu887hUXoPFm8FUeJNU/sn5ul4k95LINKrIgiTOQiFTgfHbc1We2uUywlmVl0wwOiPjVGZbhg+cZAbCqDv4U75Nx+bvP68X7rUG014+K8Sjt42llYKijJJ/YPM+lMsuLxTNIsUiOYm0SBSDobybyNN4xw+K4jKTAaRhgc4Kspyrg+BB3zQZXwLtxSS7KTxd3bO2mKTPvR+AMw6EE9SDtWxxuGAIOQRkEeIPjWQ8M7L4bm8W7d4ZbbGomIjTcyA41OgGmPfOoKSCRnbJFa2SqL4BVHwAAH6hig+tFfC2ulkUOjBlbcMpBB8NiK+dzxCONkV3RTIdKBiAWbrhR4mg9dFM104mgWiq7zXzna8PUNcyYJ+jGuGkbcZIXPQZ61LcO4jHPGssTq8bjKspyCKD0zSqoLMQqgEkk4AA6kk9BWSRdqDXXGba1tGxa6nSRiFPfHSTqG2VUFdsHfJ9Kmu2DisAhhgkmVS88RkjLY1QjJfWB9TbJztWHdnF5HDxW2kldUiSRiXYgKBocDJ+0UHWgpa8PCuKw3Ca4JUlQErqQhhkdRkeNLxXikVvG0szqka9Wb9g8z6Cg9tFV7lXnK04gGNtLqKH3kYaXAzgNpO+k+BqwZoFoqO4XxqC4LiGVJDGxSQKwJVhsQafxXikVvGZZ5FjjXGWY4G5xQe6ivnDKGUMpBUjIIIIIPQg+NfSgK8nE+IRwRtLI2lF6n9QAHiSfCvXUDxnl2O6cGdnKqMRopKhHznvQQfpjbHligyeDtyf20loh7ETpCgfOqBtrz4nzWtVh5rhkFq0LGRLtykbrjAIjaQhwdwcKRjGx61zt2mWKpNHIoAaTvhKQANbwzvDrKg4VmCAkDAzmrLyVds9pwy3t3C3Hts7ZIJEamGQFm8NWGYqPHSaC+9pvaaOH6YbcJLckgupJxGn+9j6x8vXNTnIvPEHEotUZCyqPnYSRqU+Y819az/n7s6RVQhiwkchZDgyrKUeQ6uneo5Rjucg9Mg7Zr2ZzFeKWRUkapkU4OMhjgg+YoOtQaWkHSqvzrz3a8NX55tUjDKQpu7f4KPU0Fpoqtcn8623EY9cDYYfwkTbOh8j+cPUbVY1agdRVY5052t+HRF5cu/wBWJN2OcYLHoi7jc/ZmoDh/bNw14g8kjxPj3oijs2fHSVBBHrnwoL1xXiCQRtLK2lFGSf2ADxJOwFYRwvnqbiPHbMkFIUlZYosnYGNgWfpltvLbpVj5/wC0aIW8Uc0MiSySQ3CxZXWkMcqODNhhpdgpIUZ2xkisg5Z42ltxCK7ZWKRymQquNWDq2GTjO/nQdf0VXuTeZl4jB36RSxRliqd5pBcDGWGknbOR9lWCgWikWloCiiigKqfaRx42lo7IcSOGVT10qFLSPj0AwPVlq1msj7c2Jhl64jiiHXb565TOR8IsffQef5P3C9UF3ctqDzSd3rzvgDUxVuoOpzv6Cs67ToAlyyqc6ZrlcklmwJFxqYnJ/wDutV+T3cg8PkXbKTtkf1lUgnzrM+1tfxknzuLw/wDNUf4UGscD/krhHT+Fs/EeZ8up9Kvt6oMcgPQowPwKmqJwMfknhH6Sz8vM+VXm+uFRTqIGrKjPixBwKDlbnliLuMjY9zbn4HQPKrj2n8n3BZriaQvMUMmoA906IAzRx5OY2Rc4U/SAzsQaqHPr5uov7PbAdfzBjrtn4bVvHabGWtYxk/7fOcZIFhcnBI2G4H3UFG7AOLzyPJbNKxghTvUTruzBNOT0TcnSPGpLtI7W+4LW9iA0g+lOwOkdR82Pr9PpdPjVe+Tkfxy4/s4/vUql8/fxhcdO6XGwGBrkwABsB8KD39oPA5YmS4dmZ2EazMzMzd6UDrICd9Dg5HgCrDwra+yLnH2+0CysDcw4SXplh0STHqOvrmvjzZw1L1I4IArzd2scoOBGsLKP4Vl6MrYdQu+R5GpjkPkS34bGRH78zDEkzAamGc6Rj6K5xt6CgttUTtE7SouGFY+7M0zANpBCqqkkAu3hnBwMeFXuqTd8lGW/nu5JQAyxpEBHFIyqq4bJlRgMkt0HTx8KDm7mLjZu3jcqF0R93gHOfnZJM/8AMx9ldI9jbfke0/qyf38lYP2lnNxCxxqaD3yqomopPPGGKp7ucIOgHhW7djn8j2n9WT+/koMd7Xv4SP8ATXuf+OtX35OYxZ3J85x+qJfHz/8AFULte/hI/wBNe5/461fPk6/xK5/Tg/8ALUf4UFW7bR78hz/+4+2+f4la/sx+sVYPk7SAW13k4AlQnOwA7vck/Z+qq/22sdb5/nj48xiztum+MHP6qkexE44dxL4HzP8AsG+yg9XPnaozyrZ2GU1Msclw66SNZA+bVsEbNnUcfZ1qsdoXIDQ65EGHUanXcrMoA1TwE7gjOXQkkZJBI3qB5p/ldv00H7sVbl2s/wAXh6dZ858vY589dsfH0oKj2N8+XE7pYygSFVLLM5OoRpjKnA984OAT9pNTvaxz/JYL3NsnzrBcytuqawxGlfrPhc+QyKzfsD/lVf0Mv/bUz8oAj2gD0hJG+/uzAE/d+qgk+ReUvwlw5ZrhlmaWSVm71TqDB9OqOVCGXONwcg4HSvfyl2b2q3xnUBo7U6RgMEefqSNROoJnB3xq28DVR5E52nThzcPsoHe6+cKSakCornJYAkHUBqx64+FeOTtE4tw8LayLGjRqNnTUxB3DFtXvE5zq8c0Fz7ch83Mf6G28v51J/rNVHsslujaXsduCiMY++uBgmNNDg6U6sfE4zhQfHFWjtmctAzHqba0J+JuGJ+FHycVzFef14v3WoMz4dxC74PeBlI1DDMAdUc8Z8Qw+kpBOG9a2nnY3N3ZJrYW9vNGrSSpltLSBXjEoI1LCM6WI3yc7Csp7WUxLEB0BuwB4AC+nAAA2AArb+I5/AoxsfZIcYzsdEeMY3oMV7OOZLuwvPY0ZSskhhaN9TIsmdPeLp36jw6j761jtOnu5IWtoQYo3XTJckHS7sPciBU5RWPulum4B2JNY3wUj8PLjp7a2M/pG9f8AGujec/4jdeHzMm//AKTQc+dnXPM/DbjuJMtbl9EsTdUYHSWTyIPh416+1aS8uZPanDLFESghGQ9uNWY3kH++MNrA2zg7iq1j8rH+2H+/NbV2zRjumON/ZpwSMZIEkOAdtxnBx6GgjuxrnW7vW9mmKMIE1NK2TI6k6UXyyD9Y+AHxqV7TO0xbENDbrruPosxDBIiVDAE4wzaWBwDtkZql/J0X8Zuj5RIPvc/5VGdsw/GrjptdDI8d7K3xjPQbHP2dcbAyPl+S/sfbrg6nkdwbncGJkOlVnHTuDtlwPcxk7ZIj+Uec7zhEkkGkMpOGhkPuq5wA4YdBjGcda1TsfH5CP/uv+6sN5sP4025zph6dR80nT1oNg7TuQYTouZJJGnmnhjkOfdAf3SEB6AeFZJyZwZLviEFtIWEcjsrFcBsBWOx+yui+0/8Ai8H9rt/3qwXsu/lm1/Sv+69BuXG+MW3ArGOKON2wrd1GNyxXBdnbooywJNZVYXV1x6W5af5xIUDpbodGgNIBmI9DIAPrZzkjbNW/t+HuwH+juR0HnCev+FV/5OjH2u6HgYFOd85Egx6eJoKJPDPw24SaF2GCTFKAVzpOl0dDurAjBVvj5VsFvx7iPEuH98o7uKQMspgx3iqjMj93k5LHGo+SjA3OapfbagF1JgdZ8nfOSbaHP7K0vsPP5Hi/rz/3jUGFWt5Pwm91QyAsmCGGCksUihlPiCGVh8D8K0LtAF3xWCOXS0SBRJb27Z/GPdPeMGBx3g0tiM+9p3rO+ezm7OxHzFtscDpaxDwroO+/kyy/r2W/ll0Bx9/66DK+xzmu7FxFw9JB3UpJUuNRjCKZGEYJ8QpGDsM58K6NUYrlnscP5ZtfjMBt/Qyfd0rqegKoHaT2jJwwpGkfezyDUEzgKu4DNgZ3PhV9aqVxTkkXPEXupXZUEUccYj0hyQzF9TlSyruowCM70HOPMPH5Lop3ihe7MuAP6WZpSD8CxH2VqPZfbqLXhjgDU3EZQxHU4tJ8ZPpiql2owhTDvnEl6gY7kol3IIwWxlsLgb1cOzIA2HDvTijeAOPxa4/1v9m+KDRufMd1b6untC5z+hmrm/s5bHE7E9Pn4/210dz85EVuR19pT9cUwrmzkT+UbP8ATxeAP1h4UG6dqnaFJYDureMGUhcytgrHrDFQFzlmwpPlVD5W5dk4lw+a4l13EhncuvuibIWPL27nYnScFG2OkYwevr7fFxM3r3B/+E4/wqwfJ1Y+w3A8Bc56ecUed/HoPuoMaY3HDblJIpCrhRJFIuwdGz9JfLIIKnyNblzXzRPw7h8LxkS3FwjTNJKQFT3Yy2hPHeRcL6Gsd7ST+NfBZR4eF5dDyH+vOr92pam4bw/YsfZpSTucAC33NB5uxe1a/kv3nlcysIdTnQ4cM0hZJI2BVlJRfDbHUVZW7OLSS+SNEVlgxJOVREQZHuQlUG7ts252XPnWWdnHOE3D5JRDCsjXAVffLKqlNWGOBuBryfh607ifGuKWhZjesO+dy3czCQd4QCwbGdLaSuPTFBu/P/A7ea3Z5Ioy4eHLlFLaVmX3ScZ0kZGB4E1gHKVqh41DGVGj2orpI2ADtgY+wbVrXLHFZbjl/vZnZ5NZBdiSx0zjBz/rpWU8vgjjseeovWz0/wD6t5bfdQdUW1usahUAVRsFUAAfACvrRRQFFJiloCiikJoFqidpPBBOGj6C5iMAPlPGyzW+SegJR128SKvOa8nFLFZ42jfocEEdVZSGRlPgwYAg+lBzR2bc2Nwq8dJwwiY93cJjdGUkasdSQfDyJrROHcjxcVkN3O4NsZZpIY4m951lcN84R9Dp9EHOTvXm5+5CW5cszCC7xtMwK29yB0LN/s5fMftrOl5d4tZviKK5Xx1QZdDnbIK5FBv/ADSIbS3tBlYoYbm2AycKqKx86rvC+YvwrxEvASbKyRm1EEd5O6uobfwC9PiT5Yy+HlXiN9IBcu+s4CxuSznYDUyjIjTAyXbHTYGtj4byQbTh5trV8Ox1zEkr3xKhXQPu0YKjAIyRQYPz2uLiD1trVvHfMYreu0l/xRMbahMBjP8AMbg+XTA8cVhnM/Brqe+CgGV5SEjAXSU04HdSL0QpkA7kdCCa1/nW2e14ZbpNKZnTvUaRsDJayuFx8BqwPHYUFL+Tm49suB4mBcfZKtUnnz+HTYj5lNj1HvPsc+NXb5PEL9/dumARAqgtuupnBGoA5I93wr7c/dnL4VlPzyrpEnSK43zpJY/Mze8cA+622MGg2nl60hit41hChNKsCMnVlQdRJ3Ynrk71JhhXOHZfzdf21wtisRmUsVML6laI9M6vqKDjOQdunhW+8EsnQM0z65ZMF8ZEa46JEvgo8zuepoJSmOKfTWNByp2l/wANb46ezkfaLq5z8a27sWvUfhNuisC0etZFHVSZpCMjw2IqA7Quz6N1B94INZSce8YM6nKzDbXAXOcgFlJ8iazzs0tOIxcR7m1+akx8/rXWix9QzgHDDfYg752NB6O15fnIzvjvrwZxtnv12z8N6t/yd+KxCG4tiwExk70KdiyaFUkHxwRuPDbzNWTmLkZBbOqiSeNsvPEx1SM5BzcQE/Rmzvp+iRttWF8c4PNw+4R4ZGKkh7edARkg/RPk4IwUP3UF07aUy7gbk3rgAZJObO16Dx3GKtfZryzNZ8Ju2nXS08ckgQ5DKohIAfG4J649aleR+Wppit9xIKZWPfRwhcLG7RohkYHfUQgOOgyauXHLV5YJIomVWkUpqYagqt7rHHidJOPWg5k5ub8sHfPztvv/AOiL9g2+ytv7WgTbR48faB4DrZT7ZNZL2ocryrM85U6wF79RuNKoFWaI4BaPSuGGMoR4j3qt3AuHcQvuHRS3bM0cYbu41XEskUkLR97k/ScK2QOhHqaCp9gh/Kq/oZf+2ts5q4RAe8uZXYe6i6QkMgZlYiPSsqN75L4GMbkHqM1z3+C7vh15E9oS5dsW0ijaTcAxuv1WB2ZTjcHw3q78U53vmnVI0jmaAljNok9mScjS2gLu6x+8ikk+8ckHIwGlcrcqRQQs08cT3EuXmYxxjcrgINKgYAOOm+9c58+AC4AXYCJMAZwBlsKM+XSr3/8AkLi9o6S3Qint5DpygTSck7K6bq4z9Fh4YxT+Cdm8vEpkubgPBbaU9xgRLIBqJAGPcG43PntQSXbD/Fj/AGWz/wCoanfJwPzV5/Xi/daoTtVuboxvHLCFwUjfGToghdjBoz9MNq1M3ngYGK9HyfDdCWbQi+ytjvXYHOtR7qxkePvDOdsUFa7XT89H8bz/AK+etvvFB4MmRkG2twR5grHkHNYV2qzap0zsQboEbHH47McZHxrdby2nk4XDDborO8MCkuxRVUIhYkjLZ2wMeJoME4Q35dUn+et/et6Gujecz+IXf6GT9w1zpzPwi4tLr2uIOMzaxkDXFMx1GKRBncE7EZBBGDmtiu7ziRsFe4iQmZR36xjeGPSNwACWLnqdwmc7gZoMOH8rH+2H+/NbZ2zH5k/2e58vOPz+2sMK3Iv9SRk3DTGVFHvBmZywKkbMu/UbVvnPnCJ7i0iaVfe7t0ulhBkKCVRl4lIzIFIBK7HGcZIAIUT5OjfjN0N/4JPh9M9a8XbTkXFyNsG5hb1ybFB5f7p/1mozkyDiFlxFYrPQ7zD6WlnhkhyfnM7HSCD5b7VfOdOR5pY5pLhi+p1bvE3ePu1EayugADRspYsoGV2xnpQSXY2wPBGAOSDcggdQTkgH7DWHc3D8ZOPzIfXfuk8PGrV2fcK4il1NBbSNHGFJnkQa0KEHS8edi7L9H471Wedo8XGfBoomG+QfmwDjbzBH2UR0Z2mLmCDH88t/1vgftrBOzDbjFr+lf91xW/c9QzTRwC2iMhWaO4b3go0wsJNOofWboMeIrm/i1hLa3AeIuGEmUIBEiShs926+EikjboeoyKK2Tt4HzUGwI7u6GCcYOiI5Hmds49Pvq3ydSfbbjbb2fc79e9TA648/uqf47y9xe5t0kutEpEThokIVwJUKN3Y0+9IAAxDHBLY2xvk/COK3PDbjvrdiCCVOpfdYDGpJFO4+Gx8RQW7tvP43J+mH/Sw1o/Ye35HT0eceW+sn/GqHbcLuOYJhKY+4hLhpZTuMrFHG6xZ8SVOM/bnFarccCksrAQcMUe6csre8zK2e8MZY47zy1ZFBzfzqT7Tv17i2648bWI4yOuM4zv4710TfJ+TLP0ay6Efnp6+tc883WshuGbQQp0QxjDgjuokjSNw24lCquoHxya6A4LYXknCYUuAguE7p1QAr7sMgdEc74YqoGfDNBivYxj8MWuf6XHx7l/8AzXUwNcq3nL9zZ3cL2XeGQyFYl0jvo5gDqhlXpnTk6volckHrXS/LsE6wj2mTXM3vSYGlFJAGiMeCjHiTuTQSlfNhT2NZlz3zhM9wbCwcrIozPKkbTOuQcRxov19sknAA8c0GZdrIGqPG/wA/f77bn2yTJ2qf7Pr2OHhtjLK4SNOKZZmwAAbW4G+fjVN50t2jt7SNyxdGu1fUMNqFy2dQyfez13qYsbZZeXkjZ1jzxADW+rSuYZNzgdN/10RsHO9zHLbW7I6vG1wnvKwKkd1N9YGuc+Rz+ULP9PF+8KkuXI723uxaokrEurNBHgh9IJR1J93G+Q2QMVsXZv2URWei4ufnLoAMB9SI7fRH1mH533Ciqj2+Ie/c493RbZ3+sWuRnB6DAxtjoc+FTnydX/E7keU4P3xL/lUp2i8kyXZklb5xcKojTKyIseoq8ZJ0yPl3yrbEYwQRvjXCeI3fCbkPbuHVjp2BZJQMZR0IDK4zgggMDmgO0tMXXxEx8f59djx+FdAcJ4ZDNZWcspde5t9mDvFhXVC+rGNvmx18qp/LfZ4180d5xOPuwA5S2BOWD3Es4M5wMDMpAUb4AyfAe7tK5klV4rCwh70jS1wFR2RIwPcjbQPHGSPIAHrQWLlPgq9493IGJcFLdZCWMcGRg+9vlyA/wIFZR26QBbhiPGVTjbxtkz4en6qXiPFuNorSm9GuMa3ttJidVXBOI2jAdQMZ0k7H1r2cK4FdcwaZblDBFqQtMNu90x923dIemcKc/RG/XoAmuQFzy2+c7NM225GJM5A9Ovj8DWWwXCxca1yNpVL5yzHIwBO2Scb10VNyjGlibG1xBCwZXODI2lwdZXUfpk+J29Kx3tF5BdJWkVH72Zyy6AzxTtI4zoABaKT3i5U+710kDYB0JBdo4BV1YMNSkEHI8x5ivvVH7NOS/wAH26iQl7hl98npGCdXdR+SgnfzO9XdaANIGpTXzNB9a+bCvpTDQBpDSP4UFqBJYwwKsAVOxBAIPxBqOHL1t4QoM7EAaQR5EDY1J0oFB5LSwjhXTEiovkoC5+OOteqSh+ooYUHkPD4hKZhGveldBkwNWnOcZ8v8hWW9uHFDK1vYWymW5ZmZo16qGTSufLOo9dtvhWtyLkH7vI7+RqN4bwK3tyWhiRXb6T4y7H/edsk/fQQPZnyj+DrQRvgzSHXMw3GogAKD5ADH3mrZcQLIhV1DKwwVYZBHkQetfYUUERwbl+G3aR4wdcmNTudb6VGFjDnfQPAEmpmPpTTSgUCtTae1fPG1ANgg+INRvB+BQW5cwRhDIcuepOOijPRR4L0FSQG1CigWoO45TtnuBcMvvA6zHt3bSAaVlZMbyBds+WM5wMToFOagYnjSgUlFBHcZ4JDdIEnXUB0IJUjPUZB6EbEdDXvRAAABgAAADYADYAeQp1FBEycv2zTmcxL3rBlLjIzqABOAcasADV1x41JWNmkSLHEoRF2VVAAG+dgKUda+y0EXPy5bPKJmhQyA5BxtkAgMV6Fhk4JHjUoq4paKCJ5h5fiu49EmoEZ0OuAy6hhsZ2II2IPUffX0srGGztwkYEcMK59AqjJJPidsk1JVB8w8v+2Du5JpVhIxJFHpUPgk4Z8FtJyAQD4UGAcH4S/GuKHQD3CSO8r7YCPNJJjA/OJIG+SK6Tt4tIxnOOmwGB4AY8AMCvHwTg8FrGIreNY0HgvjjxYndj6mveOtBH3nAreWVJpIlaVMFXxv7uSucfSAJyAc4O9SBFAalJoIi15ZtY7g3KRKspBGodBqYsxVeikk5JHWpYrS0UHhtOEQxSPLHGiySYDsoAJA6D4ZJPxNefmHi3cKAgDTSZWJWOlcgZLyN9WNRuT/AJ1Ksao8/IPtUzXF9NI0h2jijKiOFd8IuVOvqCSepHiKD6cu8X4Zap3SXtqZHdnlcSRDvJScuxwcDfoPAYqldsXK0eIe4BZ7hykMQ30yNlyYyBnS2TqUnSPpDG9e3nTsyVlKww94zAiGZAkbo+AcXAXSjRnB9/GoetXLkjk4WUad7K1xMq6RJIS2gHcrFn6Iz9tBO8HtmhghiZtTRxojN5lVAJH3V8rngNu88dw8KNNHkJIRuM/tI8CemTjGak6PGgGHhVZ4/wAiWd3Kss0Z1ggvoOkS4xpEo+tjFWYmnAUHwht1jVVRQqjYKoAAH2V9ac1IRQR03Abd5lneFDMm6yEDUCQBn1OAKkCKKdmg8j8PiMomMaGVVKLJpGsKeqhuuPSvYtMooHNUdwvhEVurCJcFyXdju7s3VnY7sTUi1fN6DnDthh0unX+MX25GB71wWx09fuxUv2V4NlbggY/CsYOfHNu+M529Kb2k8IkvLpLe2USTG5ucgEe4vuHVJ+Yvjk/Z1qzcJ5Kn4ctnHHmeM3MM1wQN4pVBV2UeMZViMnppBxvkBo3CeA29uWMESoW6kdepIAz0UZOANhUpSJ0paBGFRD8vW7Ti5MEZmUYEhAz8fLPXfrual2r5kUC4NfG3tVjzoVV1Es2ABknqT5mvsPWnLQeTiHDIrhdE8aSrkEK6hgCDkEZ8a9McQUADYDYAbCvpSGgWmaqBSfbQfSimrTqBDSAUppoFA+k00tFA3RSaKfRQN00BadRQJppNFOooGGOl0U6igboo006igTTRppaKBMUaaWigbpoC06igQLSFPU06igZo9TR3fqafRQM0eppdPrTqKBgjp2KWigTHrRilooEK0mj1NOooGd3QEp9FAzRS6adRQM0UumnUUDdFJ3dPooGaKO7+NPooG6aQpT6KBnd/Gl0epp1FA3TSlaWigaVo006igaVpcUtFA0pQVp1FBHWXBIYnlkRAJJm1yP1JOMdT0HoK93dCn0UDAnqaXR6mnUUDdHqaTu/U0+igYY/U0uj1NOooGhfU0uKWigTTTe7FPooGhadRRQIa+ZNfQ0zFB//Z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209550" y="-427038"/>
            <a:ext cx="715327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15" descr="data:image/jpeg;base64,/9j/4AAQSkZJRgABAQAAAQABAAD/2wCEAAkGBxQTEhUUEhQVFhQVGBcVFBUWGRQVGBgXFRQWFhUXFRcYHCggGBomGxUXITEhJSkrLjIuFx8zODMsNygtLisBCgoKDAwNDw8PDisZFBk3KywsKysrKysrKyssKywrKysrKysrKysrKysrLCsrKysrKysrKysrKysrKysrKysrK//AABEIAF0CHwMBIgACEQEDEQH/xAAcAAABBQEBAQAAAAAAAAAAAAAAAQIFBgcIBAP/xABNEAACAQMCAwUDBggLBwQDAAABAgMABBESIQUGMQcTQVFhFCJxCCMyQoGRFSQlUnOhsbIzNDVUY3J0s8HR8ENik6O0wuGChKLxF0RT/8QAFQEBAQAAAAAAAAAAAAAAAAAAAAH/xAAUEQEAAAAAAAAAAAAAAAAAAAAA/9oADAMBAAIRAxEAPwDcaKKKBMUtFFAgFLTGahWoFK0mKdqpCaA00aaYWr60DdNGmnUUDdNGmnUUDdNGKdUTzRxf2W2kmxqZRhF/OdjpRftYig+nF+OwW2nvnClyFjQZZ3Y9FRBux+FSCPmufOyvjDXnG2mvX1y6HMOonSrhlAWMdAAuf29a6DBFA6imk06gKKQ0CgWiiigKQ0tBoGEV8819DSBaBtPC07TRmgTTRpp1FAUUUUBRRRQIRQBS0UBRRRQFFFITQBFJpp1FAgFAFLRQFFFFAUUUUBSAUtFAUUmaWgKKKKAooooCiiigKKKKApCKWmNIB18TgfHyHnQPooooCiiigKKKKArxcX4lHbxPNK2mONSzHbw8BnxPSvbVL7R+EyXvstopZY5Je8nYDIEcSlsHOxyxUYO3oaDM+N8zca4nl7KGaG1OQgQaWYZyCXxkkjGy7bfGq7wzn7ivDpdMrSEdDDcqcHTge6SMjbyON+lafxK7tvaF4bYwrPc4xLM57xbdQMMzEndgG+iMDJFM50jtLC3VLi57/GkC3uFW6L4x0ydUYxjfOPHB6EPNwzt2tWA9ogmjbx0aJF/WwP6vCpDh3af7ddQW9jDIEeQ95PKqgd3GA0mhQfUDJ6ahUBacpWr21rcjh9uvtLRiMe0XDBTMfdLpowVHlmtGs+X0tYJiuNZicAqojVEVWKpEo+goJJ88nJoMw7Uu0bvZks7ViI1kUTyA41kOBoUj6nn51uqmuTOcBi/XH5tuQNsD3V2GPD7PsrpHmbnK1sO79pk0mQgKACxA8XIG+kedBZKK+MVwGAZSCpGQQcgg9CD4inF6B+aWoXifMttBLHDNMiSSkKiE7knpnH0Rt1OKl0NA+ormfhpnt2RcawUkTPQtG4dVbY7HTg7eNStNeg5I5ktPYbxJLZ2UEJcw6sa4yXb3HxkFlZCPEV0PwnneL8Fw390wjDJlvV1JVlQdSSVOBWB9pI+eg6Z7lvu9ruMZ2+Naf2e8pe08JtpTIWkCyiJZBqhVGlkDxtH0ZW8Sd/I7UHy5X7almuzFcxrFDIxEMmoe4MbCbO2+Oo6E4361qHHONxWsDTzNhFGdsEttkKg+sT4Vy5z1wNbaYGMFUkMgMZ37qSJykkYb6y5wQ3iGHqBpXY9wz2+ykNxJIz28nd2jliTB7iuCi5/OI69QMdKBvL3bgz3jC6jVLWQgRld2i8AXP1gfHyrabW4V1DqwZWGVYHIIPiCK5k7TeXY4HMqAI/emCeNd070RJL3kX5qsrglT0JrQvk73jta3CM5KRyqI1J+iGUs2B4Amg1+im6qgL/nKziuEtXnQTOSAueh8nPRSemDQWGkNMElGugUmgGq3zTzxZ2GkXEh1McaEGtgM7swHRRkfftmlk55sBGJfaoirfRAOWPoEHvavTHWgkeZOPw2Vu887hUXoPFm8FUeJNU/sn5ul4k95LINKrIgiTOQiFTgfHbc1We2uUywlmVl0wwOiPjVGZbhg+cZAbCqDv4U75Nx+bvP68X7rUG014+K8Sjt42llYKijJJ/YPM+lMsuLxTNIsUiOYm0SBSDobybyNN4xw+K4jKTAaRhgc4Kspyrg+BB3zQZXwLtxSS7KTxd3bO2mKTPvR+AMw6EE9SDtWxxuGAIOQRkEeIPjWQ8M7L4bm8W7d4ZbbGomIjTcyA41OgGmPfOoKSCRnbJFa2SqL4BVHwAAH6hig+tFfC2ulkUOjBlbcMpBB8NiK+dzxCONkV3RTIdKBiAWbrhR4mg9dFM104mgWiq7zXzna8PUNcyYJ+jGuGkbcZIXPQZ61LcO4jHPGssTq8bjKspyCKD0zSqoLMQqgEkk4AA6kk9BWSRdqDXXGba1tGxa6nSRiFPfHSTqG2VUFdsHfJ9Kmu2DisAhhgkmVS88RkjLY1QjJfWB9TbJztWHdnF5HDxW2kldUiSRiXYgKBocDJ+0UHWgpa8PCuKw3Ca4JUlQErqQhhkdRkeNLxXikVvG0szqka9Wb9g8z6Cg9tFV7lXnK04gGNtLqKH3kYaXAzgNpO+k+BqwZoFoqO4XxqC4LiGVJDGxSQKwJVhsQafxXikVvGZZ5FjjXGWY4G5xQe6ivnDKGUMpBUjIIIIIPQg+NfSgK8nE+IRwRtLI2lF6n9QAHiSfCvXUDxnl2O6cGdnKqMRopKhHznvQQfpjbHligyeDtyf20loh7ETpCgfOqBtrz4nzWtVh5rhkFq0LGRLtykbrjAIjaQhwdwcKRjGx61zt2mWKpNHIoAaTvhKQANbwzvDrKg4VmCAkDAzmrLyVds9pwy3t3C3Hts7ZIJEamGQFm8NWGYqPHSaC+9pvaaOH6YbcJLckgupJxGn+9j6x8vXNTnIvPEHEotUZCyqPnYSRqU+Y819az/n7s6RVQhiwkchZDgyrKUeQ6uneo5Rjucg9Mg7Zr2ZzFeKWRUkapkU4OMhjgg+YoOtQaWkHSqvzrz3a8NX55tUjDKQpu7f4KPU0Fpoqtcn8623EY9cDYYfwkTbOh8j+cPUbVY1agdRVY5052t+HRF5cu/wBWJN2OcYLHoi7jc/ZmoDh/bNw14g8kjxPj3oijs2fHSVBBHrnwoL1xXiCQRtLK2lFGSf2ADxJOwFYRwvnqbiPHbMkFIUlZYosnYGNgWfpltvLbpVj5/wC0aIW8Uc0MiSySQ3CxZXWkMcqODNhhpdgpIUZ2xkisg5Z42ltxCK7ZWKRymQquNWDq2GTjO/nQdf0VXuTeZl4jB36RSxRliqd5pBcDGWGknbOR9lWCgWikWloCiiigKqfaRx42lo7IcSOGVT10qFLSPj0AwPVlq1msj7c2Jhl64jiiHXb565TOR8IsffQef5P3C9UF3ctqDzSd3rzvgDUxVuoOpzv6Cs67ToAlyyqc6ZrlcklmwJFxqYnJ/wDutV+T3cg8PkXbKTtkf1lUgnzrM+1tfxknzuLw/wDNUf4UGscD/krhHT+Fs/EeZ8up9Kvt6oMcgPQowPwKmqJwMfknhH6Sz8vM+VXm+uFRTqIGrKjPixBwKDlbnliLuMjY9zbn4HQPKrj2n8n3BZriaQvMUMmoA906IAzRx5OY2Rc4U/SAzsQaqHPr5uov7PbAdfzBjrtn4bVvHabGWtYxk/7fOcZIFhcnBI2G4H3UFG7AOLzyPJbNKxghTvUTruzBNOT0TcnSPGpLtI7W+4LW9iA0g+lOwOkdR82Pr9PpdPjVe+Tkfxy4/s4/vUql8/fxhcdO6XGwGBrkwABsB8KD39oPA5YmS4dmZ2EazMzMzd6UDrICd9Dg5HgCrDwra+yLnH2+0CysDcw4SXplh0STHqOvrmvjzZw1L1I4IArzd2scoOBGsLKP4Vl6MrYdQu+R5GpjkPkS34bGRH78zDEkzAamGc6Rj6K5xt6CgttUTtE7SouGFY+7M0zANpBCqqkkAu3hnBwMeFXuqTd8lGW/nu5JQAyxpEBHFIyqq4bJlRgMkt0HTx8KDm7mLjZu3jcqF0R93gHOfnZJM/8AMx9ldI9jbfke0/qyf38lYP2lnNxCxxqaD3yqomopPPGGKp7ucIOgHhW7djn8j2n9WT+/koMd7Xv4SP8ATXuf+OtX35OYxZ3J85x+qJfHz/8AFULte/hI/wBNe5/461fPk6/xK5/Tg/8ALUf4UFW7bR78hz/+4+2+f4la/sx+sVYPk7SAW13k4AlQnOwA7vck/Z+qq/22sdb5/nj48xiztum+MHP6qkexE44dxL4HzP8AsG+yg9XPnaozyrZ2GU1Msclw66SNZA+bVsEbNnUcfZ1qsdoXIDQ65EGHUanXcrMoA1TwE7gjOXQkkZJBI3qB5p/ldv00H7sVbl2s/wAXh6dZ858vY589dsfH0oKj2N8+XE7pYygSFVLLM5OoRpjKnA984OAT9pNTvaxz/JYL3NsnzrBcytuqawxGlfrPhc+QyKzfsD/lVf0Mv/bUz8oAj2gD0hJG+/uzAE/d+qgk+ReUvwlw5ZrhlmaWSVm71TqDB9OqOVCGXONwcg4HSvfyl2b2q3xnUBo7U6RgMEefqSNROoJnB3xq28DVR5E52nThzcPsoHe6+cKSakCornJYAkHUBqx64+FeOTtE4tw8LayLGjRqNnTUxB3DFtXvE5zq8c0Fz7ch83Mf6G28v51J/rNVHsslujaXsduCiMY++uBgmNNDg6U6sfE4zhQfHFWjtmctAzHqba0J+JuGJ+FHycVzFef14v3WoMz4dxC74PeBlI1DDMAdUc8Z8Qw+kpBOG9a2nnY3N3ZJrYW9vNGrSSpltLSBXjEoI1LCM6WI3yc7Csp7WUxLEB0BuwB4AC+nAAA2AArb+I5/AoxsfZIcYzsdEeMY3oMV7OOZLuwvPY0ZSskhhaN9TIsmdPeLp36jw6j761jtOnu5IWtoQYo3XTJckHS7sPciBU5RWPulum4B2JNY3wUj8PLjp7a2M/pG9f8AGujec/4jdeHzMm//AKTQc+dnXPM/DbjuJMtbl9EsTdUYHSWTyIPh416+1aS8uZPanDLFESghGQ9uNWY3kH++MNrA2zg7iq1j8rH+2H+/NbV2zRjumON/ZpwSMZIEkOAdtxnBx6GgjuxrnW7vW9mmKMIE1NK2TI6k6UXyyD9Y+AHxqV7TO0xbENDbrruPosxDBIiVDAE4wzaWBwDtkZql/J0X8Zuj5RIPvc/5VGdsw/GrjptdDI8d7K3xjPQbHP2dcbAyPl+S/sfbrg6nkdwbncGJkOlVnHTuDtlwPcxk7ZIj+Uec7zhEkkGkMpOGhkPuq5wA4YdBjGcda1TsfH5CP/uv+6sN5sP4025zph6dR80nT1oNg7TuQYTouZJJGnmnhjkOfdAf3SEB6AeFZJyZwZLviEFtIWEcjsrFcBsBWOx+yui+0/8Ai8H9rt/3qwXsu/lm1/Sv+69BuXG+MW3ArGOKON2wrd1GNyxXBdnbooywJNZVYXV1x6W5af5xIUDpbodGgNIBmI9DIAPrZzkjbNW/t+HuwH+juR0HnCev+FV/5OjH2u6HgYFOd85Egx6eJoKJPDPw24SaF2GCTFKAVzpOl0dDurAjBVvj5VsFvx7iPEuH98o7uKQMspgx3iqjMj93k5LHGo+SjA3OapfbagF1JgdZ8nfOSbaHP7K0vsPP5Hi/rz/3jUGFWt5Pwm91QyAsmCGGCksUihlPiCGVh8D8K0LtAF3xWCOXS0SBRJb27Z/GPdPeMGBx3g0tiM+9p3rO+ezm7OxHzFtscDpaxDwroO+/kyy/r2W/ll0Bx9/66DK+xzmu7FxFw9JB3UpJUuNRjCKZGEYJ8QpGDsM58K6NUYrlnscP5ZtfjMBt/Qyfd0rqegKoHaT2jJwwpGkfezyDUEzgKu4DNgZ3PhV9aqVxTkkXPEXupXZUEUccYj0hyQzF9TlSyruowCM70HOPMPH5Lop3ihe7MuAP6WZpSD8CxH2VqPZfbqLXhjgDU3EZQxHU4tJ8ZPpiql2owhTDvnEl6gY7kol3IIwWxlsLgb1cOzIA2HDvTijeAOPxa4/1v9m+KDRufMd1b6untC5z+hmrm/s5bHE7E9Pn4/210dz85EVuR19pT9cUwrmzkT+UbP8ATxeAP1h4UG6dqnaFJYDureMGUhcytgrHrDFQFzlmwpPlVD5W5dk4lw+a4l13EhncuvuibIWPL27nYnScFG2OkYwevr7fFxM3r3B/+E4/wqwfJ1Y+w3A8Bc56ecUed/HoPuoMaY3HDblJIpCrhRJFIuwdGz9JfLIIKnyNblzXzRPw7h8LxkS3FwjTNJKQFT3Yy2hPHeRcL6Gsd7ST+NfBZR4eF5dDyH+vOr92pam4bw/YsfZpSTucAC33NB5uxe1a/kv3nlcysIdTnQ4cM0hZJI2BVlJRfDbHUVZW7OLSS+SNEVlgxJOVREQZHuQlUG7ts252XPnWWdnHOE3D5JRDCsjXAVffLKqlNWGOBuBryfh607ifGuKWhZjesO+dy3czCQd4QCwbGdLaSuPTFBu/P/A7ea3Z5Ioy4eHLlFLaVmX3ScZ0kZGB4E1gHKVqh41DGVGj2orpI2ADtgY+wbVrXLHFZbjl/vZnZ5NZBdiSx0zjBz/rpWU8vgjjseeovWz0/wD6t5bfdQdUW1usahUAVRsFUAAfACvrRRQFFJiloCiikJoFqidpPBBOGj6C5iMAPlPGyzW+SegJR128SKvOa8nFLFZ42jfocEEdVZSGRlPgwYAg+lBzR2bc2Nwq8dJwwiY93cJjdGUkasdSQfDyJrROHcjxcVkN3O4NsZZpIY4m951lcN84R9Dp9EHOTvXm5+5CW5cszCC7xtMwK29yB0LN/s5fMftrOl5d4tZviKK5Xx1QZdDnbIK5FBv/ADSIbS3tBlYoYbm2AycKqKx86rvC+YvwrxEvASbKyRm1EEd5O6uobfwC9PiT5Yy+HlXiN9IBcu+s4CxuSznYDUyjIjTAyXbHTYGtj4byQbTh5trV8Ox1zEkr3xKhXQPu0YKjAIyRQYPz2uLiD1trVvHfMYreu0l/xRMbahMBjP8AMbg+XTA8cVhnM/Brqe+CgGV5SEjAXSU04HdSL0QpkA7kdCCa1/nW2e14ZbpNKZnTvUaRsDJayuFx8BqwPHYUFL+Tm49suB4mBcfZKtUnnz+HTYj5lNj1HvPsc+NXb5PEL9/dumARAqgtuupnBGoA5I93wr7c/dnL4VlPzyrpEnSK43zpJY/Mze8cA+622MGg2nl60hit41hChNKsCMnVlQdRJ3Ynrk71JhhXOHZfzdf21wtisRmUsVML6laI9M6vqKDjOQdunhW+8EsnQM0z65ZMF8ZEa46JEvgo8zuepoJSmOKfTWNByp2l/wANb46ezkfaLq5z8a27sWvUfhNuisC0etZFHVSZpCMjw2IqA7Quz6N1B94INZSce8YM6nKzDbXAXOcgFlJ8iazzs0tOIxcR7m1+akx8/rXWix9QzgHDDfYg752NB6O15fnIzvjvrwZxtnv12z8N6t/yd+KxCG4tiwExk70KdiyaFUkHxwRuPDbzNWTmLkZBbOqiSeNsvPEx1SM5BzcQE/Rmzvp+iRttWF8c4PNw+4R4ZGKkh7edARkg/RPk4IwUP3UF07aUy7gbk3rgAZJObO16Dx3GKtfZryzNZ8Ju2nXS08ckgQ5DKohIAfG4J649aleR+Wppit9xIKZWPfRwhcLG7RohkYHfUQgOOgyauXHLV5YJIomVWkUpqYagqt7rHHidJOPWg5k5ub8sHfPztvv/AOiL9g2+ytv7WgTbR48faB4DrZT7ZNZL2ocryrM85U6wF79RuNKoFWaI4BaPSuGGMoR4j3qt3AuHcQvuHRS3bM0cYbu41XEskUkLR97k/ScK2QOhHqaCp9gh/Kq/oZf+2ts5q4RAe8uZXYe6i6QkMgZlYiPSsqN75L4GMbkHqM1z3+C7vh15E9oS5dsW0ijaTcAxuv1WB2ZTjcHw3q78U53vmnVI0jmaAljNok9mScjS2gLu6x+8ikk+8ckHIwGlcrcqRQQs08cT3EuXmYxxjcrgINKgYAOOm+9c58+AC4AXYCJMAZwBlsKM+XSr3/8AkLi9o6S3Qint5DpygTSck7K6bq4z9Fh4YxT+Cdm8vEpkubgPBbaU9xgRLIBqJAGPcG43PntQSXbD/Fj/AGWz/wCoanfJwPzV5/Xi/daoTtVuboxvHLCFwUjfGToghdjBoz9MNq1M3ngYGK9HyfDdCWbQi+ytjvXYHOtR7qxkePvDOdsUFa7XT89H8bz/AK+etvvFB4MmRkG2twR5grHkHNYV2qzap0zsQboEbHH47McZHxrdby2nk4XDDborO8MCkuxRVUIhYkjLZ2wMeJoME4Q35dUn+et/et6Gujecz+IXf6GT9w1zpzPwi4tLr2uIOMzaxkDXFMx1GKRBncE7EZBBGDmtiu7ziRsFe4iQmZR36xjeGPSNwACWLnqdwmc7gZoMOH8rH+2H+/NbZ2zH5k/2e58vOPz+2sMK3Iv9SRk3DTGVFHvBmZywKkbMu/UbVvnPnCJ7i0iaVfe7t0ulhBkKCVRl4lIzIFIBK7HGcZIAIUT5OjfjN0N/4JPh9M9a8XbTkXFyNsG5hb1ybFB5f7p/1mozkyDiFlxFYrPQ7zD6WlnhkhyfnM7HSCD5b7VfOdOR5pY5pLhi+p1bvE3ePu1EayugADRspYsoGV2xnpQSXY2wPBGAOSDcggdQTkgH7DWHc3D8ZOPzIfXfuk8PGrV2fcK4il1NBbSNHGFJnkQa0KEHS8edi7L9H471Wedo8XGfBoomG+QfmwDjbzBH2UR0Z2mLmCDH88t/1vgftrBOzDbjFr+lf91xW/c9QzTRwC2iMhWaO4b3go0wsJNOofWboMeIrm/i1hLa3AeIuGEmUIBEiShs926+EikjboeoyKK2Tt4HzUGwI7u6GCcYOiI5Hmds49Pvq3ydSfbbjbb2fc79e9TA648/uqf47y9xe5t0kutEpEThokIVwJUKN3Y0+9IAAxDHBLY2xvk/COK3PDbjvrdiCCVOpfdYDGpJFO4+Gx8RQW7tvP43J+mH/Sw1o/Ye35HT0eceW+sn/GqHbcLuOYJhKY+4hLhpZTuMrFHG6xZ8SVOM/bnFarccCksrAQcMUe6csre8zK2e8MZY47zy1ZFBzfzqT7Tv17i2648bWI4yOuM4zv4710TfJ+TLP0ay6Efnp6+tc883WshuGbQQp0QxjDgjuokjSNw24lCquoHxya6A4LYXknCYUuAguE7p1QAr7sMgdEc74YqoGfDNBivYxj8MWuf6XHx7l/8AzXUwNcq3nL9zZ3cL2XeGQyFYl0jvo5gDqhlXpnTk6volckHrXS/LsE6wj2mTXM3vSYGlFJAGiMeCjHiTuTQSlfNhT2NZlz3zhM9wbCwcrIozPKkbTOuQcRxov19sknAA8c0GZdrIGqPG/wA/f77bn2yTJ2qf7Pr2OHhtjLK4SNOKZZmwAAbW4G+fjVN50t2jt7SNyxdGu1fUMNqFy2dQyfez13qYsbZZeXkjZ1jzxADW+rSuYZNzgdN/10RsHO9zHLbW7I6vG1wnvKwKkd1N9YGuc+Rz+ULP9PF+8KkuXI723uxaokrEurNBHgh9IJR1J93G+Q2QMVsXZv2URWei4ufnLoAMB9SI7fRH1mH533Ciqj2+Ie/c493RbZ3+sWuRnB6DAxtjoc+FTnydX/E7keU4P3xL/lUp2i8kyXZklb5xcKojTKyIseoq8ZJ0yPl3yrbEYwQRvjXCeI3fCbkPbuHVjp2BZJQMZR0IDK4zgggMDmgO0tMXXxEx8f59djx+FdAcJ4ZDNZWcspde5t9mDvFhXVC+rGNvmx18qp/LfZ4180d5xOPuwA5S2BOWD3Es4M5wMDMpAUb4AyfAe7tK5klV4rCwh70jS1wFR2RIwPcjbQPHGSPIAHrQWLlPgq9493IGJcFLdZCWMcGRg+9vlyA/wIFZR26QBbhiPGVTjbxtkz4en6qXiPFuNorSm9GuMa3ttJidVXBOI2jAdQMZ0k7H1r2cK4FdcwaZblDBFqQtMNu90x923dIemcKc/RG/XoAmuQFzy2+c7NM225GJM5A9Ovj8DWWwXCxca1yNpVL5yzHIwBO2Scb10VNyjGlibG1xBCwZXODI2lwdZXUfpk+J29Kx3tF5BdJWkVH72Zyy6AzxTtI4zoABaKT3i5U+710kDYB0JBdo4BV1YMNSkEHI8x5ivvVH7NOS/wAH26iQl7hl98npGCdXdR+SgnfzO9XdaANIGpTXzNB9a+bCvpTDQBpDSP4UFqBJYwwKsAVOxBAIPxBqOHL1t4QoM7EAaQR5EDY1J0oFB5LSwjhXTEiovkoC5+OOteqSh+ooYUHkPD4hKZhGveldBkwNWnOcZ8v8hWW9uHFDK1vYWymW5ZmZo16qGTSufLOo9dtvhWtyLkH7vI7+RqN4bwK3tyWhiRXb6T4y7H/edsk/fQQPZnyj+DrQRvgzSHXMw3GogAKD5ADH3mrZcQLIhV1DKwwVYZBHkQetfYUUERwbl+G3aR4wdcmNTudb6VGFjDnfQPAEmpmPpTTSgUCtTae1fPG1ANgg+INRvB+BQW5cwRhDIcuepOOijPRR4L0FSQG1CigWoO45TtnuBcMvvA6zHt3bSAaVlZMbyBds+WM5wMToFOagYnjSgUlFBHcZ4JDdIEnXUB0IJUjPUZB6EbEdDXvRAAABgAAADYADYAeQp1FBEycv2zTmcxL3rBlLjIzqABOAcasADV1x41JWNmkSLHEoRF2VVAAG+dgKUda+y0EXPy5bPKJmhQyA5BxtkAgMV6Fhk4JHjUoq4paKCJ5h5fiu49EmoEZ0OuAy6hhsZ2II2IPUffX0srGGztwkYEcMK59AqjJJPidsk1JVB8w8v+2Du5JpVhIxJFHpUPgk4Z8FtJyAQD4UGAcH4S/GuKHQD3CSO8r7YCPNJJjA/OJIG+SK6Tt4tIxnOOmwGB4AY8AMCvHwTg8FrGIreNY0HgvjjxYndj6mveOtBH3nAreWVJpIlaVMFXxv7uSucfSAJyAc4O9SBFAalJoIi15ZtY7g3KRKspBGodBqYsxVeikk5JHWpYrS0UHhtOEQxSPLHGiySYDsoAJA6D4ZJPxNefmHi3cKAgDTSZWJWOlcgZLyN9WNRuT/AJ1Ksao8/IPtUzXF9NI0h2jijKiOFd8IuVOvqCSepHiKD6cu8X4Zap3SXtqZHdnlcSRDvJScuxwcDfoPAYqldsXK0eIe4BZ7hykMQ30yNlyYyBnS2TqUnSPpDG9e3nTsyVlKww94zAiGZAkbo+AcXAXSjRnB9/GoetXLkjk4WUad7K1xMq6RJIS2gHcrFn6Iz9tBO8HtmhghiZtTRxojN5lVAJH3V8rngNu88dw8KNNHkJIRuM/tI8CemTjGak6PGgGHhVZ4/wAiWd3Kss0Z1ggvoOkS4xpEo+tjFWYmnAUHwht1jVVRQqjYKoAAH2V9ac1IRQR03Abd5lneFDMm6yEDUCQBn1OAKkCKKdmg8j8PiMomMaGVVKLJpGsKeqhuuPSvYtMooHNUdwvhEVurCJcFyXdju7s3VnY7sTUi1fN6DnDthh0unX+MX25GB71wWx09fuxUv2V4NlbggY/CsYOfHNu+M529Kb2k8IkvLpLe2USTG5ucgEe4vuHVJ+Yvjk/Z1qzcJ5Kn4ctnHHmeM3MM1wQN4pVBV2UeMZViMnppBxvkBo3CeA29uWMESoW6kdepIAz0UZOANhUpSJ0paBGFRD8vW7Ti5MEZmUYEhAz8fLPXfrual2r5kUC4NfG3tVjzoVV1Es2ABknqT5mvsPWnLQeTiHDIrhdE8aSrkEK6hgCDkEZ8a9McQUADYDYAbCvpSGgWmaqBSfbQfSimrTqBDSAUppoFA+k00tFA3RSaKfRQN00BadRQJppNFOooGGOl0U6igboo006igTTRppaKBMUaaWigbpoC06igQLSFPU06igZo9TR3fqafRQM0eppdPrTqKBgjp2KWigTHrRilooEK0mj1NOooGd3QEp9FAzRS6adRQM0UumnUUDdFJ3dPooGaKO7+NPooG6aQpT6KBnd/Gl0epp1FA3TSlaWigaVo006igaVpcUtFA0pQVp1FBHWXBIYnlkRAJJm1yP1JOMdT0HoK93dCn0UDAnqaXR6mnUUDdHqaTu/U0+igYY/U0uj1NOooGhfU0uKWigTTTe7FPooGhadRRQIa+ZNfQ0zFB//Z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61950" y="-274638"/>
            <a:ext cx="715327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17" descr="data:image/jpeg;base64,/9j/4AAQSkZJRgABAQAAAQABAAD/2wCEAAkGBxQTEhUUEhQVFhQVGBcVFBUWGRQVGBgXFRQWFhUXFRcYHCggGBomGxUXITEhJSkrLjIuFx8zODMsNygtLisBCgoKDAwNDw8PDisZFBk3KywsKysrKysrKyssKywrKysrKysrKysrKysrLCsrKysrKysrKysrKysrKysrKysrK//AABEIAF0CHwMBIgACEQEDEQH/xAAcAAABBQEBAQAAAAAAAAAAAAAAAQIFBgcIBAP/xABNEAACAQMCAwUDBggLBwQDAAABAgMABBESIQUGMQcTQVFhFCJxCCMyQoGRFSQlUnOhsbIzNDVUY3J0s8HR8ENik6O0wuGChKLxF0RT/8QAFQEBAQAAAAAAAAAAAAAAAAAAAAH/xAAUEQEAAAAAAAAAAAAAAAAAAAAA/9oADAMBAAIRAxEAPwDcaKKKBMUtFFAgFLTGahWoFK0mKdqpCaA00aaYWr60DdNGmnUUDdNGmnUUDdNGKdUTzRxf2W2kmxqZRhF/OdjpRftYig+nF+OwW2nvnClyFjQZZ3Y9FRBux+FSCPmufOyvjDXnG2mvX1y6HMOonSrhlAWMdAAuf29a6DBFA6imk06gKKQ0CgWiiigKQ0tBoGEV8819DSBaBtPC07TRmgTTRpp1FAUUUUBRRRQIRQBS0UBRRRQFFFITQBFJpp1FAgFAFLRQFFFFAUUUUBSAUtFAUUmaWgKKKKAooooCiiigKKKKApCKWmNIB18TgfHyHnQPooooCiiigKKKKArxcX4lHbxPNK2mONSzHbw8BnxPSvbVL7R+EyXvstopZY5Je8nYDIEcSlsHOxyxUYO3oaDM+N8zca4nl7KGaG1OQgQaWYZyCXxkkjGy7bfGq7wzn7ivDpdMrSEdDDcqcHTge6SMjbyON+lafxK7tvaF4bYwrPc4xLM57xbdQMMzEndgG+iMDJFM50jtLC3VLi57/GkC3uFW6L4x0ydUYxjfOPHB6EPNwzt2tWA9ogmjbx0aJF/WwP6vCpDh3af7ddQW9jDIEeQ95PKqgd3GA0mhQfUDJ6ahUBacpWr21rcjh9uvtLRiMe0XDBTMfdLpowVHlmtGs+X0tYJiuNZicAqojVEVWKpEo+goJJ88nJoMw7Uu0bvZks7ViI1kUTyA41kOBoUj6nn51uqmuTOcBi/XH5tuQNsD3V2GPD7PsrpHmbnK1sO79pk0mQgKACxA8XIG+kedBZKK+MVwGAZSCpGQQcgg9CD4inF6B+aWoXifMttBLHDNMiSSkKiE7knpnH0Rt1OKl0NA+ormfhpnt2RcawUkTPQtG4dVbY7HTg7eNStNeg5I5ktPYbxJLZ2UEJcw6sa4yXb3HxkFlZCPEV0PwnneL8Fw390wjDJlvV1JVlQdSSVOBWB9pI+eg6Z7lvu9ruMZ2+Naf2e8pe08JtpTIWkCyiJZBqhVGlkDxtH0ZW8Sd/I7UHy5X7almuzFcxrFDIxEMmoe4MbCbO2+Oo6E4361qHHONxWsDTzNhFGdsEttkKg+sT4Vy5z1wNbaYGMFUkMgMZ37qSJykkYb6y5wQ3iGHqBpXY9wz2+ykNxJIz28nd2jliTB7iuCi5/OI69QMdKBvL3bgz3jC6jVLWQgRld2i8AXP1gfHyrabW4V1DqwZWGVYHIIPiCK5k7TeXY4HMqAI/emCeNd070RJL3kX5qsrglT0JrQvk73jta3CM5KRyqI1J+iGUs2B4Amg1+im6qgL/nKziuEtXnQTOSAueh8nPRSemDQWGkNMElGugUmgGq3zTzxZ2GkXEh1McaEGtgM7swHRRkfftmlk55sBGJfaoirfRAOWPoEHvavTHWgkeZOPw2Vu887hUXoPFm8FUeJNU/sn5ul4k95LINKrIgiTOQiFTgfHbc1We2uUywlmVl0wwOiPjVGZbhg+cZAbCqDv4U75Nx+bvP68X7rUG014+K8Sjt42llYKijJJ/YPM+lMsuLxTNIsUiOYm0SBSDobybyNN4xw+K4jKTAaRhgc4Kspyrg+BB3zQZXwLtxSS7KTxd3bO2mKTPvR+AMw6EE9SDtWxxuGAIOQRkEeIPjWQ8M7L4bm8W7d4ZbbGomIjTcyA41OgGmPfOoKSCRnbJFa2SqL4BVHwAAH6hig+tFfC2ulkUOjBlbcMpBB8NiK+dzxCONkV3RTIdKBiAWbrhR4mg9dFM104mgWiq7zXzna8PUNcyYJ+jGuGkbcZIXPQZ61LcO4jHPGssTq8bjKspyCKD0zSqoLMQqgEkk4AA6kk9BWSRdqDXXGba1tGxa6nSRiFPfHSTqG2VUFdsHfJ9Kmu2DisAhhgkmVS88RkjLY1QjJfWB9TbJztWHdnF5HDxW2kldUiSRiXYgKBocDJ+0UHWgpa8PCuKw3Ca4JUlQErqQhhkdRkeNLxXikVvG0szqka9Wb9g8z6Cg9tFV7lXnK04gGNtLqKH3kYaXAzgNpO+k+BqwZoFoqO4XxqC4LiGVJDGxSQKwJVhsQafxXikVvGZZ5FjjXGWY4G5xQe6ivnDKGUMpBUjIIIIIPQg+NfSgK8nE+IRwRtLI2lF6n9QAHiSfCvXUDxnl2O6cGdnKqMRopKhHznvQQfpjbHligyeDtyf20loh7ETpCgfOqBtrz4nzWtVh5rhkFq0LGRLtykbrjAIjaQhwdwcKRjGx61zt2mWKpNHIoAaTvhKQANbwzvDrKg4VmCAkDAzmrLyVds9pwy3t3C3Hts7ZIJEamGQFm8NWGYqPHSaC+9pvaaOH6YbcJLckgupJxGn+9j6x8vXNTnIvPEHEotUZCyqPnYSRqU+Y819az/n7s6RVQhiwkchZDgyrKUeQ6uneo5Rjucg9Mg7Zr2ZzFeKWRUkapkU4OMhjgg+YoOtQaWkHSqvzrz3a8NX55tUjDKQpu7f4KPU0Fpoqtcn8623EY9cDYYfwkTbOh8j+cPUbVY1agdRVY5052t+HRF5cu/wBWJN2OcYLHoi7jc/ZmoDh/bNw14g8kjxPj3oijs2fHSVBBHrnwoL1xXiCQRtLK2lFGSf2ADxJOwFYRwvnqbiPHbMkFIUlZYosnYGNgWfpltvLbpVj5/wC0aIW8Uc0MiSySQ3CxZXWkMcqODNhhpdgpIUZ2xkisg5Z42ltxCK7ZWKRymQquNWDq2GTjO/nQdf0VXuTeZl4jB36RSxRliqd5pBcDGWGknbOR9lWCgWikWloCiiigKqfaRx42lo7IcSOGVT10qFLSPj0AwPVlq1msj7c2Jhl64jiiHXb565TOR8IsffQef5P3C9UF3ctqDzSd3rzvgDUxVuoOpzv6Cs67ToAlyyqc6ZrlcklmwJFxqYnJ/wDutV+T3cg8PkXbKTtkf1lUgnzrM+1tfxknzuLw/wDNUf4UGscD/krhHT+Fs/EeZ8up9Kvt6oMcgPQowPwKmqJwMfknhH6Sz8vM+VXm+uFRTqIGrKjPixBwKDlbnliLuMjY9zbn4HQPKrj2n8n3BZriaQvMUMmoA906IAzRx5OY2Rc4U/SAzsQaqHPr5uov7PbAdfzBjrtn4bVvHabGWtYxk/7fOcZIFhcnBI2G4H3UFG7AOLzyPJbNKxghTvUTruzBNOT0TcnSPGpLtI7W+4LW9iA0g+lOwOkdR82Pr9PpdPjVe+Tkfxy4/s4/vUql8/fxhcdO6XGwGBrkwABsB8KD39oPA5YmS4dmZ2EazMzMzd6UDrICd9Dg5HgCrDwra+yLnH2+0CysDcw4SXplh0STHqOvrmvjzZw1L1I4IArzd2scoOBGsLKP4Vl6MrYdQu+R5GpjkPkS34bGRH78zDEkzAamGc6Rj6K5xt6CgttUTtE7SouGFY+7M0zANpBCqqkkAu3hnBwMeFXuqTd8lGW/nu5JQAyxpEBHFIyqq4bJlRgMkt0HTx8KDm7mLjZu3jcqF0R93gHOfnZJM/8AMx9ldI9jbfke0/qyf38lYP2lnNxCxxqaD3yqomopPPGGKp7ucIOgHhW7djn8j2n9WT+/koMd7Xv4SP8ATXuf+OtX35OYxZ3J85x+qJfHz/8AFULte/hI/wBNe5/461fPk6/xK5/Tg/8ALUf4UFW7bR78hz/+4+2+f4la/sx+sVYPk7SAW13k4AlQnOwA7vck/Z+qq/22sdb5/nj48xiztum+MHP6qkexE44dxL4HzP8AsG+yg9XPnaozyrZ2GU1Msclw66SNZA+bVsEbNnUcfZ1qsdoXIDQ65EGHUanXcrMoA1TwE7gjOXQkkZJBI3qB5p/ldv00H7sVbl2s/wAXh6dZ858vY589dsfH0oKj2N8+XE7pYygSFVLLM5OoRpjKnA984OAT9pNTvaxz/JYL3NsnzrBcytuqawxGlfrPhc+QyKzfsD/lVf0Mv/bUz8oAj2gD0hJG+/uzAE/d+qgk+ReUvwlw5ZrhlmaWSVm71TqDB9OqOVCGXONwcg4HSvfyl2b2q3xnUBo7U6RgMEefqSNROoJnB3xq28DVR5E52nThzcPsoHe6+cKSakCornJYAkHUBqx64+FeOTtE4tw8LayLGjRqNnTUxB3DFtXvE5zq8c0Fz7ch83Mf6G28v51J/rNVHsslujaXsduCiMY++uBgmNNDg6U6sfE4zhQfHFWjtmctAzHqba0J+JuGJ+FHycVzFef14v3WoMz4dxC74PeBlI1DDMAdUc8Z8Qw+kpBOG9a2nnY3N3ZJrYW9vNGrSSpltLSBXjEoI1LCM6WI3yc7Csp7WUxLEB0BuwB4AC+nAAA2AArb+I5/AoxsfZIcYzsdEeMY3oMV7OOZLuwvPY0ZSskhhaN9TIsmdPeLp36jw6j761jtOnu5IWtoQYo3XTJckHS7sPciBU5RWPulum4B2JNY3wUj8PLjp7a2M/pG9f8AGujec/4jdeHzMm//AKTQc+dnXPM/DbjuJMtbl9EsTdUYHSWTyIPh416+1aS8uZPanDLFESghGQ9uNWY3kH++MNrA2zg7iq1j8rH+2H+/NbV2zRjumON/ZpwSMZIEkOAdtxnBx6GgjuxrnW7vW9mmKMIE1NK2TI6k6UXyyD9Y+AHxqV7TO0xbENDbrruPosxDBIiVDAE4wzaWBwDtkZql/J0X8Zuj5RIPvc/5VGdsw/GrjptdDI8d7K3xjPQbHP2dcbAyPl+S/sfbrg6nkdwbncGJkOlVnHTuDtlwPcxk7ZIj+Uec7zhEkkGkMpOGhkPuq5wA4YdBjGcda1TsfH5CP/uv+6sN5sP4025zph6dR80nT1oNg7TuQYTouZJJGnmnhjkOfdAf3SEB6AeFZJyZwZLviEFtIWEcjsrFcBsBWOx+yui+0/8Ai8H9rt/3qwXsu/lm1/Sv+69BuXG+MW3ArGOKON2wrd1GNyxXBdnbooywJNZVYXV1x6W5af5xIUDpbodGgNIBmI9DIAPrZzkjbNW/t+HuwH+juR0HnCev+FV/5OjH2u6HgYFOd85Egx6eJoKJPDPw24SaF2GCTFKAVzpOl0dDurAjBVvj5VsFvx7iPEuH98o7uKQMspgx3iqjMj93k5LHGo+SjA3OapfbagF1JgdZ8nfOSbaHP7K0vsPP5Hi/rz/3jUGFWt5Pwm91QyAsmCGGCksUihlPiCGVh8D8K0LtAF3xWCOXS0SBRJb27Z/GPdPeMGBx3g0tiM+9p3rO+ezm7OxHzFtscDpaxDwroO+/kyy/r2W/ll0Bx9/66DK+xzmu7FxFw9JB3UpJUuNRjCKZGEYJ8QpGDsM58K6NUYrlnscP5ZtfjMBt/Qyfd0rqegKoHaT2jJwwpGkfezyDUEzgKu4DNgZ3PhV9aqVxTkkXPEXupXZUEUccYj0hyQzF9TlSyruowCM70HOPMPH5Lop3ihe7MuAP6WZpSD8CxH2VqPZfbqLXhjgDU3EZQxHU4tJ8ZPpiql2owhTDvnEl6gY7kol3IIwWxlsLgb1cOzIA2HDvTijeAOPxa4/1v9m+KDRufMd1b6untC5z+hmrm/s5bHE7E9Pn4/210dz85EVuR19pT9cUwrmzkT+UbP8ATxeAP1h4UG6dqnaFJYDureMGUhcytgrHrDFQFzlmwpPlVD5W5dk4lw+a4l13EhncuvuibIWPL27nYnScFG2OkYwevr7fFxM3r3B/+E4/wqwfJ1Y+w3A8Bc56ecUed/HoPuoMaY3HDblJIpCrhRJFIuwdGz9JfLIIKnyNblzXzRPw7h8LxkS3FwjTNJKQFT3Yy2hPHeRcL6Gsd7ST+NfBZR4eF5dDyH+vOr92pam4bw/YsfZpSTucAC33NB5uxe1a/kv3nlcysIdTnQ4cM0hZJI2BVlJRfDbHUVZW7OLSS+SNEVlgxJOVREQZHuQlUG7ts252XPnWWdnHOE3D5JRDCsjXAVffLKqlNWGOBuBryfh607ifGuKWhZjesO+dy3czCQd4QCwbGdLaSuPTFBu/P/A7ea3Z5Ioy4eHLlFLaVmX3ScZ0kZGB4E1gHKVqh41DGVGj2orpI2ADtgY+wbVrXLHFZbjl/vZnZ5NZBdiSx0zjBz/rpWU8vgjjseeovWz0/wD6t5bfdQdUW1usahUAVRsFUAAfACvrRRQFFJiloCiikJoFqidpPBBOGj6C5iMAPlPGyzW+SegJR128SKvOa8nFLFZ42jfocEEdVZSGRlPgwYAg+lBzR2bc2Nwq8dJwwiY93cJjdGUkasdSQfDyJrROHcjxcVkN3O4NsZZpIY4m951lcN84R9Dp9EHOTvXm5+5CW5cszCC7xtMwK29yB0LN/s5fMftrOl5d4tZviKK5Xx1QZdDnbIK5FBv/ADSIbS3tBlYoYbm2AycKqKx86rvC+YvwrxEvASbKyRm1EEd5O6uobfwC9PiT5Yy+HlXiN9IBcu+s4CxuSznYDUyjIjTAyXbHTYGtj4byQbTh5trV8Ox1zEkr3xKhXQPu0YKjAIyRQYPz2uLiD1trVvHfMYreu0l/xRMbahMBjP8AMbg+XTA8cVhnM/Brqe+CgGV5SEjAXSU04HdSL0QpkA7kdCCa1/nW2e14ZbpNKZnTvUaRsDJayuFx8BqwPHYUFL+Tm49suB4mBcfZKtUnnz+HTYj5lNj1HvPsc+NXb5PEL9/dumARAqgtuupnBGoA5I93wr7c/dnL4VlPzyrpEnSK43zpJY/Mze8cA+622MGg2nl60hit41hChNKsCMnVlQdRJ3Ynrk71JhhXOHZfzdf21wtisRmUsVML6laI9M6vqKDjOQdunhW+8EsnQM0z65ZMF8ZEa46JEvgo8zuepoJSmOKfTWNByp2l/wANb46ezkfaLq5z8a27sWvUfhNuisC0etZFHVSZpCMjw2IqA7Quz6N1B94INZSce8YM6nKzDbXAXOcgFlJ8iazzs0tOIxcR7m1+akx8/rXWix9QzgHDDfYg752NB6O15fnIzvjvrwZxtnv12z8N6t/yd+KxCG4tiwExk70KdiyaFUkHxwRuPDbzNWTmLkZBbOqiSeNsvPEx1SM5BzcQE/Rmzvp+iRttWF8c4PNw+4R4ZGKkh7edARkg/RPk4IwUP3UF07aUy7gbk3rgAZJObO16Dx3GKtfZryzNZ8Ju2nXS08ckgQ5DKohIAfG4J649aleR+Wppit9xIKZWPfRwhcLG7RohkYHfUQgOOgyauXHLV5YJIomVWkUpqYagqt7rHHidJOPWg5k5ub8sHfPztvv/AOiL9g2+ytv7WgTbR48faB4DrZT7ZNZL2ocryrM85U6wF79RuNKoFWaI4BaPSuGGMoR4j3qt3AuHcQvuHRS3bM0cYbu41XEskUkLR97k/ScK2QOhHqaCp9gh/Kq/oZf+2ts5q4RAe8uZXYe6i6QkMgZlYiPSsqN75L4GMbkHqM1z3+C7vh15E9oS5dsW0ijaTcAxuv1WB2ZTjcHw3q78U53vmnVI0jmaAljNok9mScjS2gLu6x+8ikk+8ckHIwGlcrcqRQQs08cT3EuXmYxxjcrgINKgYAOOm+9c58+AC4AXYCJMAZwBlsKM+XSr3/8AkLi9o6S3Qint5DpygTSck7K6bq4z9Fh4YxT+Cdm8vEpkubgPBbaU9xgRLIBqJAGPcG43PntQSXbD/Fj/AGWz/wCoanfJwPzV5/Xi/daoTtVuboxvHLCFwUjfGToghdjBoz9MNq1M3ngYGK9HyfDdCWbQi+ytjvXYHOtR7qxkePvDOdsUFa7XT89H8bz/AK+etvvFB4MmRkG2twR5grHkHNYV2qzap0zsQboEbHH47McZHxrdby2nk4XDDborO8MCkuxRVUIhYkjLZ2wMeJoME4Q35dUn+et/et6Gujecz+IXf6GT9w1zpzPwi4tLr2uIOMzaxkDXFMx1GKRBncE7EZBBGDmtiu7ziRsFe4iQmZR36xjeGPSNwACWLnqdwmc7gZoMOH8rH+2H+/NbZ2zH5k/2e58vOPz+2sMK3Iv9SRk3DTGVFHvBmZywKkbMu/UbVvnPnCJ7i0iaVfe7t0ulhBkKCVRl4lIzIFIBK7HGcZIAIUT5OjfjN0N/4JPh9M9a8XbTkXFyNsG5hb1ybFB5f7p/1mozkyDiFlxFYrPQ7zD6WlnhkhyfnM7HSCD5b7VfOdOR5pY5pLhi+p1bvE3ePu1EayugADRspYsoGV2xnpQSXY2wPBGAOSDcggdQTkgH7DWHc3D8ZOPzIfXfuk8PGrV2fcK4il1NBbSNHGFJnkQa0KEHS8edi7L9H471Wedo8XGfBoomG+QfmwDjbzBH2UR0Z2mLmCDH88t/1vgftrBOzDbjFr+lf91xW/c9QzTRwC2iMhWaO4b3go0wsJNOofWboMeIrm/i1hLa3AeIuGEmUIBEiShs926+EikjboeoyKK2Tt4HzUGwI7u6GCcYOiI5Hmds49Pvq3ydSfbbjbb2fc79e9TA648/uqf47y9xe5t0kutEpEThokIVwJUKN3Y0+9IAAxDHBLY2xvk/COK3PDbjvrdiCCVOpfdYDGpJFO4+Gx8RQW7tvP43J+mH/Sw1o/Ye35HT0eceW+sn/GqHbcLuOYJhKY+4hLhpZTuMrFHG6xZ8SVOM/bnFarccCksrAQcMUe6csre8zK2e8MZY47zy1ZFBzfzqT7Tv17i2648bWI4yOuM4zv4710TfJ+TLP0ay6Efnp6+tc883WshuGbQQp0QxjDgjuokjSNw24lCquoHxya6A4LYXknCYUuAguE7p1QAr7sMgdEc74YqoGfDNBivYxj8MWuf6XHx7l/8AzXUwNcq3nL9zZ3cL2XeGQyFYl0jvo5gDqhlXpnTk6volckHrXS/LsE6wj2mTXM3vSYGlFJAGiMeCjHiTuTQSlfNhT2NZlz3zhM9wbCwcrIozPKkbTOuQcRxov19sknAA8c0GZdrIGqPG/wA/f77bn2yTJ2qf7Pr2OHhtjLK4SNOKZZmwAAbW4G+fjVN50t2jt7SNyxdGu1fUMNqFy2dQyfez13qYsbZZeXkjZ1jzxADW+rSuYZNzgdN/10RsHO9zHLbW7I6vG1wnvKwKkd1N9YGuc+Rz+ULP9PF+8KkuXI723uxaokrEurNBHgh9IJR1J93G+Q2QMVsXZv2URWei4ufnLoAMB9SI7fRH1mH533Ciqj2+Ie/c493RbZ3+sWuRnB6DAxtjoc+FTnydX/E7keU4P3xL/lUp2i8kyXZklb5xcKojTKyIseoq8ZJ0yPl3yrbEYwQRvjXCeI3fCbkPbuHVjp2BZJQMZR0IDK4zgggMDmgO0tMXXxEx8f59djx+FdAcJ4ZDNZWcspde5t9mDvFhXVC+rGNvmx18qp/LfZ4180d5xOPuwA5S2BOWD3Es4M5wMDMpAUb4AyfAe7tK5klV4rCwh70jS1wFR2RIwPcjbQPHGSPIAHrQWLlPgq9493IGJcFLdZCWMcGRg+9vlyA/wIFZR26QBbhiPGVTjbxtkz4en6qXiPFuNorSm9GuMa3ttJidVXBOI2jAdQMZ0k7H1r2cK4FdcwaZblDBFqQtMNu90x923dIemcKc/RG/XoAmuQFzy2+c7NM225GJM5A9Ovj8DWWwXCxca1yNpVL5yzHIwBO2Scb10VNyjGlibG1xBCwZXODI2lwdZXUfpk+J29Kx3tF5BdJWkVH72Zyy6AzxTtI4zoABaKT3i5U+710kDYB0JBdo4BV1YMNSkEHI8x5ivvVH7NOS/wAH26iQl7hl98npGCdXdR+SgnfzO9XdaANIGpTXzNB9a+bCvpTDQBpDSP4UFqBJYwwKsAVOxBAIPxBqOHL1t4QoM7EAaQR5EDY1J0oFB5LSwjhXTEiovkoC5+OOteqSh+ooYUHkPD4hKZhGveldBkwNWnOcZ8v8hWW9uHFDK1vYWymW5ZmZo16qGTSufLOo9dtvhWtyLkH7vI7+RqN4bwK3tyWhiRXb6T4y7H/edsk/fQQPZnyj+DrQRvgzSHXMw3GogAKD5ADH3mrZcQLIhV1DKwwVYZBHkQetfYUUERwbl+G3aR4wdcmNTudb6VGFjDnfQPAEmpmPpTTSgUCtTae1fPG1ANgg+INRvB+BQW5cwRhDIcuepOOijPRR4L0FSQG1CigWoO45TtnuBcMvvA6zHt3bSAaVlZMbyBds+WM5wMToFOagYnjSgUlFBHcZ4JDdIEnXUB0IJUjPUZB6EbEdDXvRAAABgAAADYADYAeQp1FBEycv2zTmcxL3rBlLjIzqABOAcasADV1x41JWNmkSLHEoRF2VVAAG+dgKUda+y0EXPy5bPKJmhQyA5BxtkAgMV6Fhk4JHjUoq4paKCJ5h5fiu49EmoEZ0OuAy6hhsZ2II2IPUffX0srGGztwkYEcMK59AqjJJPidsk1JVB8w8v+2Du5JpVhIxJFHpUPgk4Z8FtJyAQD4UGAcH4S/GuKHQD3CSO8r7YCPNJJjA/OJIG+SK6Tt4tIxnOOmwGB4AY8AMCvHwTg8FrGIreNY0HgvjjxYndj6mveOtBH3nAreWVJpIlaVMFXxv7uSucfSAJyAc4O9SBFAalJoIi15ZtY7g3KRKspBGodBqYsxVeikk5JHWpYrS0UHhtOEQxSPLHGiySYDsoAJA6D4ZJPxNefmHi3cKAgDTSZWJWOlcgZLyN9WNRuT/AJ1Ksao8/IPtUzXF9NI0h2jijKiOFd8IuVOvqCSepHiKD6cu8X4Zap3SXtqZHdnlcSRDvJScuxwcDfoPAYqldsXK0eIe4BZ7hykMQ30yNlyYyBnS2TqUnSPpDG9e3nTsyVlKww94zAiGZAkbo+AcXAXSjRnB9/GoetXLkjk4WUad7K1xMq6RJIS2gHcrFn6Iz9tBO8HtmhghiZtTRxojN5lVAJH3V8rngNu88dw8KNNHkJIRuM/tI8CemTjGak6PGgGHhVZ4/wAiWd3Kss0Z1ggvoOkS4xpEo+tjFWYmnAUHwht1jVVRQqjYKoAAH2V9ac1IRQR03Abd5lneFDMm6yEDUCQBn1OAKkCKKdmg8j8PiMomMaGVVKLJpGsKeqhuuPSvYtMooHNUdwvhEVurCJcFyXdju7s3VnY7sTUi1fN6DnDthh0unX+MX25GB71wWx09fuxUv2V4NlbggY/CsYOfHNu+M529Kb2k8IkvLpLe2USTG5ucgEe4vuHVJ+Yvjk/Z1qzcJ5Kn4ctnHHmeM3MM1wQN4pVBV2UeMZViMnppBxvkBo3CeA29uWMESoW6kdepIAz0UZOANhUpSJ0paBGFRD8vW7Ti5MEZmUYEhAz8fLPXfrual2r5kUC4NfG3tVjzoVV1Es2ABknqT5mvsPWnLQeTiHDIrhdE8aSrkEK6hgCDkEZ8a9McQUADYDYAbCvpSGgWmaqBSfbQfSimrTqBDSAUppoFA+k00tFA3RSaKfRQN00BadRQJppNFOooGGOl0U6igboo006igTTRppaKBMUaaWigbpoC06igQLSFPU06igZo9TR3fqafRQM0eppdPrTqKBgjp2KWigTHrRilooEK0mj1NOooGd3QEp9FAzRS6adRQM0UumnUUDdFJ3dPooGaKO7+NPooG6aQpT6KBnd/Gl0epp1FA3TSlaWigaVo006igaVpcUtFA0pQVp1FBHWXBIYnlkRAJJm1yP1JOMdT0HoK93dCn0UDAnqaXR6mnUUDdHqaTu/U0+igYY/U0uj1NOooGhfU0uKWigTTTe7FPooGhadRRQIa+ZNfQ0zFB//Z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514350" y="-122238"/>
            <a:ext cx="715327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852936"/>
            <a:ext cx="51720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7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mazan\Desktop\vaaz ppt\message-cross-foolishness-perishing-being-saved-power-God-christian-wallpaper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85" y="-99392"/>
            <a:ext cx="9413505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 trans="36000" pressure="1"/>
                    </a14:imgEffect>
                    <a14:imgEffect>
                      <a14:sharpenSoften amount="75000"/>
                    </a14:imgEffect>
                    <a14:imgEffect>
                      <a14:colorTemperature colorTemp="3825"/>
                    </a14:imgEffect>
                    <a14:imgEffect>
                      <a14:saturation sat="90000"/>
                    </a14:imgEffect>
                    <a14:imgEffect>
                      <a14:brightnessContrast bright="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69086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0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" y="23690"/>
            <a:ext cx="9127489" cy="68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8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mazan\Desktop\alanya\Yeni klasör\10252029_10152383316449866_921534973081765239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3650"/>
            <a:ext cx="3787278" cy="6524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Ramazan\Desktop\vaaz ppt\C016_ForIamI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" y="822633"/>
            <a:ext cx="5148064" cy="520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/>
              <a:t>3-) We need to know why we are here. </a:t>
            </a:r>
            <a:endParaRPr lang="tr-TR" sz="3800" b="1" dirty="0"/>
          </a:p>
        </p:txBody>
      </p:sp>
      <p:sp>
        <p:nvSpPr>
          <p:cNvPr id="3" name="Dikdörtgen 2"/>
          <p:cNvSpPr/>
          <p:nvPr/>
        </p:nvSpPr>
        <p:spPr>
          <a:xfrm>
            <a:off x="214806" y="1268760"/>
            <a:ext cx="8784976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 smtClean="0"/>
              <a:t>Romans 1:</a:t>
            </a:r>
            <a:r>
              <a:rPr lang="en-US" sz="2200" b="1" dirty="0" smtClean="0"/>
              <a:t>5</a:t>
            </a:r>
            <a:r>
              <a:rPr lang="tr-TR" sz="2200" dirty="0" smtClean="0"/>
              <a:t> </a:t>
            </a:r>
            <a:r>
              <a:rPr lang="en-US" sz="2200" dirty="0" smtClean="0"/>
              <a:t>"Through </a:t>
            </a:r>
            <a:r>
              <a:rPr lang="en-US" sz="2200" dirty="0"/>
              <a:t>him we received grace and </a:t>
            </a:r>
            <a:r>
              <a:rPr lang="en-US" sz="2200" dirty="0" smtClean="0"/>
              <a:t>apostleship</a:t>
            </a:r>
            <a:r>
              <a:rPr lang="tr-TR" sz="2200" dirty="0" smtClean="0"/>
              <a:t>. </a:t>
            </a:r>
            <a:r>
              <a:rPr lang="en-US" sz="2200" dirty="0" smtClean="0"/>
              <a:t>To </a:t>
            </a:r>
            <a:r>
              <a:rPr lang="en-US" sz="2200" dirty="0"/>
              <a:t>call all the Gentiles to the obedience that comes from faith." </a:t>
            </a:r>
            <a:endParaRPr lang="tr-TR" sz="2200" dirty="0" smtClean="0"/>
          </a:p>
          <a:p>
            <a:endParaRPr lang="tr-TR" sz="2200" dirty="0"/>
          </a:p>
          <a:p>
            <a:r>
              <a:rPr lang="en-US" sz="2200" b="1" dirty="0" smtClean="0"/>
              <a:t>Galatians 1:15-16 </a:t>
            </a:r>
            <a:r>
              <a:rPr lang="en-US" sz="2200" dirty="0"/>
              <a:t>"God who called me by His grace, was pleased to reveal His Son in me so that I might preach Him among the </a:t>
            </a:r>
            <a:r>
              <a:rPr lang="en-US" sz="2200" dirty="0" smtClean="0"/>
              <a:t>nations</a:t>
            </a:r>
            <a:r>
              <a:rPr lang="tr-TR" sz="2200" dirty="0" smtClean="0"/>
              <a:t>.</a:t>
            </a:r>
            <a:r>
              <a:rPr lang="en-US" sz="2200" dirty="0" smtClean="0"/>
              <a:t>" </a:t>
            </a:r>
            <a:endParaRPr lang="en-US" sz="2200" dirty="0"/>
          </a:p>
          <a:p>
            <a:endParaRPr lang="tr-TR" sz="2200" dirty="0" smtClean="0"/>
          </a:p>
          <a:p>
            <a:r>
              <a:rPr lang="en-US" sz="2200" b="1" dirty="0" smtClean="0"/>
              <a:t>Romans </a:t>
            </a:r>
            <a:r>
              <a:rPr lang="en-US" sz="2200" b="1" dirty="0"/>
              <a:t>15:8-9</a:t>
            </a:r>
            <a:r>
              <a:rPr lang="en-US" sz="2200" dirty="0"/>
              <a:t> </a:t>
            </a:r>
            <a:r>
              <a:rPr lang="en-US" sz="2200" dirty="0" smtClean="0"/>
              <a:t>"Christ </a:t>
            </a:r>
            <a:r>
              <a:rPr lang="en-US" sz="2200" dirty="0"/>
              <a:t>came to give His life so that the nations might glorify God for His mercy." </a:t>
            </a:r>
            <a:endParaRPr lang="tr-TR" sz="2200" dirty="0" smtClean="0"/>
          </a:p>
          <a:p>
            <a:endParaRPr lang="tr-TR" sz="2200" dirty="0"/>
          </a:p>
          <a:p>
            <a:r>
              <a:rPr lang="en-US" sz="2200" b="1" dirty="0"/>
              <a:t>Romans </a:t>
            </a:r>
            <a:r>
              <a:rPr lang="en-US" sz="2200" b="1" dirty="0" smtClean="0"/>
              <a:t>1:</a:t>
            </a:r>
            <a:r>
              <a:rPr lang="tr-TR" sz="2200" b="1" dirty="0" smtClean="0"/>
              <a:t> 14-17 </a:t>
            </a:r>
            <a:r>
              <a:rPr lang="tr-TR" sz="2200" dirty="0" smtClean="0"/>
              <a:t> </a:t>
            </a:r>
            <a:r>
              <a:rPr lang="en-US" sz="2200" dirty="0" smtClean="0"/>
              <a:t>I </a:t>
            </a:r>
            <a:r>
              <a:rPr lang="en-US" sz="2200" dirty="0"/>
              <a:t>am obligated both to Greeks and non-Greeks, both to the wise and the foolish. That is why I am so eager to preach the gospel also to you who are in Rome. For I am not ashamed of the gospel, because it is the power of God that brings salvation to everyone who believes: first to the Jew, then to the Gentile. For in the gospel the righteousness of God is revealed a righteousness that is by faith from first to last, just as it is written: "The righteous will live by faith."</a:t>
            </a:r>
            <a:endParaRPr lang="tr-TR" sz="2200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98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•	Our faith is in Jesus Christ and we desire to glorify God in our lives.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•	We strive for spiritual growth as a church and aim to equip each member of our body to serve the community.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•	We proclaim the Gospel of Jesus Christ to those who have never heard it.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•	We strive to make disciples.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•	We aim to plant new churches in places and cities where there are none.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•	We aspire to reflect the character of Jesus to the people around us, to the nation of Turkey and to the rest of the world.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1115616" y="-32779"/>
            <a:ext cx="7772400" cy="1470025"/>
          </a:xfrm>
        </p:spPr>
        <p:txBody>
          <a:bodyPr/>
          <a:lstStyle/>
          <a:p>
            <a:r>
              <a:rPr lang="tr-TR" dirty="0" err="1" smtClean="0">
                <a:solidFill>
                  <a:schemeClr val="bg1"/>
                </a:solidFill>
              </a:rPr>
              <a:t>Our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Church's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Mission</a:t>
            </a:r>
            <a:r>
              <a:rPr lang="tr-TR" dirty="0" smtClean="0">
                <a:solidFill>
                  <a:schemeClr val="bg1"/>
                </a:solidFill>
              </a:rPr>
              <a:t> Statement</a:t>
            </a:r>
            <a:r>
              <a:rPr lang="tr-TR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6423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mazan\Desktop\erkan\Andrewden Gelen\IMG_6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52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mazan\Desktop\erkan\Andrewden Gelen\IMG_59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r="8835" b="4655"/>
          <a:stretch/>
        </p:blipFill>
        <p:spPr bwMode="auto">
          <a:xfrm>
            <a:off x="5262304" y="4365104"/>
            <a:ext cx="3774192" cy="2403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amazan\Desktop\vaaz ppt\fotoğraf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85" y="100161"/>
            <a:ext cx="3635896" cy="170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mazan\Desktop\seçmeler\vaftiz\34227_407993830825_21894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0662"/>
            <a:ext cx="4588958" cy="31499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4099" name="Picture 3" descr="C:\Users\Ramazan\Desktop\seçmeler\vaftiz\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947"/>
            <a:ext cx="5220072" cy="3528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mazan\Desktop\seçmeler\vaftiz\2013-08-08 00.56.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71"/>
            <a:ext cx="2141984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4101" name="Picture 5" descr="C:\Users\Ramazan\Desktop\seçmeler\vaftiz\2013-08-08 00.57.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293"/>
            <a:ext cx="2006934" cy="31956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26" name="Picture 2" descr="C:\Users\Ramazan\Desktop\seçmeler\vaftiz\DSCI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38" y="3703509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mazan\Desktop\alanya\IMG_3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38" y="3322929"/>
            <a:ext cx="4891161" cy="3310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mazan\Desktop\alanya\IMG_3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30" y="0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mazan\Desktop\alanya\Bayan kahvaltısı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-5337" r="26728" b="26932"/>
          <a:stretch/>
        </p:blipFill>
        <p:spPr bwMode="auto">
          <a:xfrm>
            <a:off x="137159" y="3266982"/>
            <a:ext cx="4081657" cy="3422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amazan\Desktop\alanya\Sending Hayri and Lale to Alan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0430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75F069-BC76-4652-A6CF-D5A683EA7212}" type="slidenum">
              <a:rPr lang="tr-TR"/>
              <a:pPr>
                <a:defRPr/>
              </a:pPr>
              <a:t>2</a:t>
            </a:fld>
            <a:endParaRPr lang="tr-TR"/>
          </a:p>
        </p:txBody>
      </p:sp>
      <p:sp>
        <p:nvSpPr>
          <p:cNvPr id="5" name="Veri Yer Tutucusu 6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FE67440E-2EFA-4666-9316-542B082DFFBC}" type="datetime1">
              <a:rPr lang="tr-TR"/>
              <a:pPr>
                <a:defRPr/>
              </a:pPr>
              <a:t>06.05.2014</a:t>
            </a:fld>
            <a:endParaRPr lang="tr-TR"/>
          </a:p>
        </p:txBody>
      </p:sp>
      <p:pic>
        <p:nvPicPr>
          <p:cNvPr id="12292" name="Picture 4" descr="Antalya__konyaalt_pla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397"/>
            <a:ext cx="8856984" cy="663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60648"/>
            <a:ext cx="8820472" cy="6264696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tr-TR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Turkey</a:t>
            </a:r>
            <a:endParaRPr lang="tr-TR" sz="2800" b="1" u="sng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Population:  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75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million</a:t>
            </a:r>
          </a:p>
          <a:p>
            <a:pPr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Turkish Believers:  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4.000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tr-TR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Known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tr-T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Antalya</a:t>
            </a:r>
            <a:endParaRPr lang="tr-TR" sz="2800" b="1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Population</a:t>
            </a:r>
            <a:r>
              <a:rPr lang="tr-TR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 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 </a:t>
            </a:r>
            <a:r>
              <a:rPr lang="tr-TR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million</a:t>
            </a:r>
            <a:endParaRPr lang="tr-TR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Turkish</a:t>
            </a:r>
            <a:r>
              <a:rPr lang="tr-TR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tr-TR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Believers</a:t>
            </a:r>
            <a:r>
              <a:rPr lang="tr-TR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 </a:t>
            </a:r>
            <a:r>
              <a:rPr lang="tr-TR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220</a:t>
            </a:r>
            <a:r>
              <a:rPr lang="tr-TR" sz="2800" dirty="0" smtClean="0"/>
              <a:t> </a:t>
            </a:r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435260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mazan\Desktop\alanya\IMG_3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303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mazan\Desktop\alanya\Yeni klasör\IMG_4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9" t="26776"/>
          <a:stretch/>
        </p:blipFill>
        <p:spPr bwMode="auto">
          <a:xfrm>
            <a:off x="3948295" y="116632"/>
            <a:ext cx="505838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mazan\Desktop\alanya\Yeni klasör\IMG_3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536504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mazan\Desktop\alanya\Yeni klasör\IMG_4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3" r="37425"/>
          <a:stretch/>
        </p:blipFill>
        <p:spPr bwMode="auto">
          <a:xfrm>
            <a:off x="94319" y="260648"/>
            <a:ext cx="3971734" cy="307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mazan\Desktop\vaaz ppt\739990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74"/>
            <a:ext cx="8806218" cy="6608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91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1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942322602"/>
              </p:ext>
            </p:extLst>
          </p:nvPr>
        </p:nvGraphicFramePr>
        <p:xfrm>
          <a:off x="8194" y="3964900"/>
          <a:ext cx="5544616" cy="289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92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7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3203" y="116632"/>
            <a:ext cx="8640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1-) We need to know who we are</a:t>
            </a:r>
            <a:r>
              <a:rPr lang="en-US" sz="4400" b="1" dirty="0" smtClean="0">
                <a:solidFill>
                  <a:schemeClr val="bg1"/>
                </a:solidFill>
              </a:rPr>
              <a:t>.</a:t>
            </a:r>
            <a:endParaRPr lang="tr-TR" sz="44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400" b="1" dirty="0" smtClean="0">
                <a:solidFill>
                  <a:schemeClr val="bg1"/>
                </a:solidFill>
              </a:rPr>
              <a:t>Romans </a:t>
            </a:r>
            <a:r>
              <a:rPr lang="tr-TR" sz="4400" b="1" dirty="0" smtClean="0">
                <a:solidFill>
                  <a:schemeClr val="bg1"/>
                </a:solidFill>
              </a:rPr>
              <a:t>1:1-5</a:t>
            </a:r>
            <a:endParaRPr lang="tr-TR" sz="4400" b="1" dirty="0" smtClean="0">
              <a:solidFill>
                <a:schemeClr val="bg1"/>
              </a:solidFill>
            </a:endParaRPr>
          </a:p>
          <a:p>
            <a:r>
              <a:rPr lang="tr-TR" dirty="0" smtClean="0"/>
              <a:t> </a:t>
            </a:r>
            <a:endParaRPr lang="tr-TR" dirty="0"/>
          </a:p>
          <a:p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244949" y="1628800"/>
            <a:ext cx="864096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Paul, a 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servant of Christ </a:t>
            </a:r>
            <a:r>
              <a:rPr lang="en-US" sz="2800" dirty="0">
                <a:solidFill>
                  <a:schemeClr val="bg1"/>
                </a:solidFill>
              </a:rPr>
              <a:t>Jesus, 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called to be an apostle </a:t>
            </a:r>
            <a:r>
              <a:rPr lang="en-US" sz="2800" dirty="0">
                <a:solidFill>
                  <a:schemeClr val="bg1"/>
                </a:solidFill>
              </a:rPr>
              <a:t>and 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set apart for the gospel</a:t>
            </a:r>
            <a:r>
              <a:rPr lang="en-US" sz="2800" dirty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</a:rPr>
              <a:t>God </a:t>
            </a:r>
            <a:r>
              <a:rPr lang="en-US" sz="2800" dirty="0">
                <a:solidFill>
                  <a:schemeClr val="bg1"/>
                </a:solidFill>
              </a:rPr>
              <a:t>the gospel he promised beforehand through his prophets in the Holy </a:t>
            </a:r>
            <a:r>
              <a:rPr lang="en-US" sz="2800" dirty="0" smtClean="0">
                <a:solidFill>
                  <a:schemeClr val="bg1"/>
                </a:solidFill>
              </a:rPr>
              <a:t>Scriptures </a:t>
            </a:r>
            <a:r>
              <a:rPr lang="en-US" sz="2800" dirty="0">
                <a:solidFill>
                  <a:schemeClr val="bg1"/>
                </a:solidFill>
              </a:rPr>
              <a:t>regarding his Son, who as to his earthly </a:t>
            </a:r>
            <a:r>
              <a:rPr lang="en-US" sz="2800" dirty="0" smtClean="0">
                <a:solidFill>
                  <a:schemeClr val="bg1"/>
                </a:solidFill>
              </a:rPr>
              <a:t>life </a:t>
            </a:r>
            <a:r>
              <a:rPr lang="en-US" sz="2800" dirty="0">
                <a:solidFill>
                  <a:schemeClr val="bg1"/>
                </a:solidFill>
              </a:rPr>
              <a:t>was a descendant of David,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>
                <a:solidFill>
                  <a:schemeClr val="bg1"/>
                </a:solidFill>
              </a:rPr>
              <a:t>who through the Spirit of holiness was appointed the Son of God in </a:t>
            </a:r>
            <a:r>
              <a:rPr lang="en-US" sz="2800" dirty="0" smtClean="0">
                <a:solidFill>
                  <a:schemeClr val="bg1"/>
                </a:solidFill>
              </a:rPr>
              <a:t>power </a:t>
            </a:r>
            <a:r>
              <a:rPr lang="en-US" sz="2800" dirty="0">
                <a:solidFill>
                  <a:schemeClr val="bg1"/>
                </a:solidFill>
              </a:rPr>
              <a:t>by his resurrection from the dead: Jesus Christ our Lord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Through him</a:t>
            </a:r>
            <a:r>
              <a:rPr lang="en-US" sz="2800" dirty="0">
                <a:solidFill>
                  <a:schemeClr val="bg1"/>
                </a:solidFill>
              </a:rPr>
              <a:t> we received grace and apostleship to call all the Gentiles to the obedience that comes </a:t>
            </a:r>
            <a:r>
              <a:rPr lang="en-US" sz="2800" dirty="0" smtClean="0">
                <a:solidFill>
                  <a:schemeClr val="bg1"/>
                </a:solidFill>
              </a:rPr>
              <a:t>from </a:t>
            </a:r>
            <a:r>
              <a:rPr lang="en-US" sz="2800" dirty="0">
                <a:solidFill>
                  <a:schemeClr val="bg1"/>
                </a:solidFill>
              </a:rPr>
              <a:t>faith 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his name’s sake</a:t>
            </a:r>
            <a:r>
              <a:rPr lang="en-US" sz="28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sz="2800" b="1" u="sng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endParaRPr lang="tr-TR" b="1" dirty="0" smtClean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endParaRPr lang="tr-TR" b="1" dirty="0" smtClean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endParaRPr lang="tr-TR" b="1" dirty="0" smtClean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  <a:p>
            <a:endParaRPr lang="tr-TR" b="1" dirty="0" smtClean="0">
              <a:solidFill>
                <a:schemeClr val="bg1"/>
              </a:solidFill>
            </a:endParaRPr>
          </a:p>
          <a:p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76" b="65716"/>
          <a:stretch/>
        </p:blipFill>
        <p:spPr bwMode="auto">
          <a:xfrm>
            <a:off x="3355703" y="5513539"/>
            <a:ext cx="5530206" cy="134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0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88" r="2014" b="5958"/>
          <a:stretch/>
        </p:blipFill>
        <p:spPr bwMode="auto">
          <a:xfrm>
            <a:off x="-9818" y="0"/>
            <a:ext cx="4359750" cy="68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" t="-272" r="3488" b="272"/>
          <a:stretch/>
        </p:blipFill>
        <p:spPr bwMode="auto">
          <a:xfrm>
            <a:off x="4349932" y="-26938"/>
            <a:ext cx="4794068" cy="690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8"/>
            <a:ext cx="9144000" cy="683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4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mazan\Desktop\ramazan-chuck-f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amazan\Desktop\vaaz ppt\fotoğraf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" y="507848"/>
            <a:ext cx="2368726" cy="2242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2407117"/>
            <a:ext cx="1143001" cy="1274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" y="2598787"/>
            <a:ext cx="2599403" cy="183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12" y="4941168"/>
            <a:ext cx="3462665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36" y="1271109"/>
            <a:ext cx="21336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34" y="3693810"/>
            <a:ext cx="1247775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38" y="2375109"/>
            <a:ext cx="16764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2" y="2425372"/>
            <a:ext cx="1790700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" y="4437112"/>
            <a:ext cx="1590675" cy="252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6456"/>
          <a:stretch/>
        </p:blipFill>
        <p:spPr bwMode="auto">
          <a:xfrm>
            <a:off x="4353605" y="3289509"/>
            <a:ext cx="1436914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10" y="521965"/>
            <a:ext cx="4352925" cy="767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34" y="126411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10" y="1282372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5547"/>
            <a:ext cx="1895475" cy="240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76" y="4725144"/>
            <a:ext cx="3985592" cy="207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43969" y="15547"/>
            <a:ext cx="7237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 smtClean="0"/>
              <a:t>Jesus</a:t>
            </a:r>
            <a:r>
              <a:rPr lang="en-US" sz="2800" b="1" dirty="0" smtClean="0"/>
              <a:t> </a:t>
            </a:r>
            <a:r>
              <a:rPr lang="en-US" sz="2800" b="1" dirty="0"/>
              <a:t>is the most famous person in our </a:t>
            </a:r>
            <a:r>
              <a:rPr lang="en-US" sz="2800" b="1" dirty="0" smtClean="0"/>
              <a:t>world</a:t>
            </a:r>
            <a:endParaRPr lang="tr-TR" sz="2800" b="1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99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381</Words>
  <Application>Microsoft Office PowerPoint</Application>
  <PresentationFormat>Ekran Gösterisi (4:3)</PresentationFormat>
  <Paragraphs>53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2-) We need to know what we believe. Romans 1:2-4 The gospel he promised beforehand through his prophets in the Holy Scriptures regarding his Son, who as to his earthly life was a descendant of David, and who through the Spirit of holiness was appointed the Son of God in power by his resurrection from the dead: Jesus Christ our Lord.  </vt:lpstr>
      <vt:lpstr>PowerPoint Sunusu</vt:lpstr>
      <vt:lpstr>PowerPoint Sunusu</vt:lpstr>
      <vt:lpstr>PowerPoint Sunusu</vt:lpstr>
      <vt:lpstr>PowerPoint Sunusu</vt:lpstr>
      <vt:lpstr>3-) We need to know why we are here. </vt:lpstr>
      <vt:lpstr>Our Church's Mission Statement: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Katilimsiz.Com @ necooy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Ramazan</dc:creator>
  <cp:lastModifiedBy>Ramazan</cp:lastModifiedBy>
  <cp:revision>43</cp:revision>
  <dcterms:created xsi:type="dcterms:W3CDTF">2014-04-23T19:50:01Z</dcterms:created>
  <dcterms:modified xsi:type="dcterms:W3CDTF">2014-05-07T07:48:08Z</dcterms:modified>
</cp:coreProperties>
</file>